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</p:sldIdLst>
  <p:sldSz cx="12192000" cy="6858000"/>
  <p:notesSz cx="19299238" cy="3027203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46A4A"/>
    <a:srgbClr val="8F634F"/>
    <a:srgbClr val="E7851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495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62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7CDE9-748F-4A08-B649-FC5638343F04}" type="datetimeFigureOut">
              <a:rPr lang="en-US" smtClean="0"/>
              <a:t>4/13/2022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FB299-233F-48B6-B924-48E0B2B70C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9202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7CDE9-748F-4A08-B649-FC5638343F04}" type="datetimeFigureOut">
              <a:rPr lang="en-US" smtClean="0"/>
              <a:t>4/13/2022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FB299-233F-48B6-B924-48E0B2B70C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5338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7CDE9-748F-4A08-B649-FC5638343F04}" type="datetimeFigureOut">
              <a:rPr lang="en-US" smtClean="0"/>
              <a:t>4/13/2022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FB299-233F-48B6-B924-48E0B2B70C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7825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7CDE9-748F-4A08-B649-FC5638343F04}" type="datetimeFigureOut">
              <a:rPr lang="en-US" smtClean="0"/>
              <a:t>4/13/2022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FB299-233F-48B6-B924-48E0B2B70C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6033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7CDE9-748F-4A08-B649-FC5638343F04}" type="datetimeFigureOut">
              <a:rPr lang="en-US" smtClean="0"/>
              <a:t>4/13/2022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FB299-233F-48B6-B924-48E0B2B70C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07151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7CDE9-748F-4A08-B649-FC5638343F04}" type="datetimeFigureOut">
              <a:rPr lang="en-US" smtClean="0"/>
              <a:t>4/13/2022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FB299-233F-48B6-B924-48E0B2B70C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5513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7CDE9-748F-4A08-B649-FC5638343F04}" type="datetimeFigureOut">
              <a:rPr lang="en-US" smtClean="0"/>
              <a:t>4/13/2022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FB299-233F-48B6-B924-48E0B2B70C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420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7CDE9-748F-4A08-B649-FC5638343F04}" type="datetimeFigureOut">
              <a:rPr lang="en-US" smtClean="0"/>
              <a:t>4/13/2022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FB299-233F-48B6-B924-48E0B2B70C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75146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7CDE9-748F-4A08-B649-FC5638343F04}" type="datetimeFigureOut">
              <a:rPr lang="en-US" smtClean="0"/>
              <a:t>4/13/2022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FB299-233F-48B6-B924-48E0B2B70C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8759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7CDE9-748F-4A08-B649-FC5638343F04}" type="datetimeFigureOut">
              <a:rPr lang="en-US" smtClean="0"/>
              <a:t>4/13/2022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FB299-233F-48B6-B924-48E0B2B70C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3230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7CDE9-748F-4A08-B649-FC5638343F04}" type="datetimeFigureOut">
              <a:rPr lang="en-US" smtClean="0"/>
              <a:t>4/13/2022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FB299-233F-48B6-B924-48E0B2B70C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8763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B7CDE9-748F-4A08-B649-FC5638343F04}" type="datetimeFigureOut">
              <a:rPr lang="en-US" smtClean="0"/>
              <a:t>4/13/2022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0FB299-233F-48B6-B924-48E0B2B70C3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0803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microsoft.com/office/2007/relationships/hdphoto" Target="../media/hdphoto3.wdp"/><Relationship Id="rId18" Type="http://schemas.openxmlformats.org/officeDocument/2006/relationships/image" Target="../media/image13.jpeg"/><Relationship Id="rId26" Type="http://schemas.openxmlformats.org/officeDocument/2006/relationships/image" Target="../media/image18.png"/><Relationship Id="rId39" Type="http://schemas.microsoft.com/office/2007/relationships/hdphoto" Target="../media/hdphoto13.wdp"/><Relationship Id="rId21" Type="http://schemas.openxmlformats.org/officeDocument/2006/relationships/image" Target="../media/image15.png"/><Relationship Id="rId34" Type="http://schemas.microsoft.com/office/2007/relationships/hdphoto" Target="../media/hdphoto11.wdp"/><Relationship Id="rId42" Type="http://schemas.openxmlformats.org/officeDocument/2006/relationships/image" Target="../media/image27.png"/><Relationship Id="rId47" Type="http://schemas.microsoft.com/office/2007/relationships/hdphoto" Target="../media/hdphoto17.wdp"/><Relationship Id="rId50" Type="http://schemas.openxmlformats.org/officeDocument/2006/relationships/image" Target="../media/image31.png"/><Relationship Id="rId55" Type="http://schemas.openxmlformats.org/officeDocument/2006/relationships/image" Target="../media/image34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6" Type="http://schemas.openxmlformats.org/officeDocument/2006/relationships/image" Target="../media/image12.png"/><Relationship Id="rId29" Type="http://schemas.microsoft.com/office/2007/relationships/hdphoto" Target="../media/hdphoto9.wdp"/><Relationship Id="rId11" Type="http://schemas.openxmlformats.org/officeDocument/2006/relationships/image" Target="../media/image8.jpeg"/><Relationship Id="rId24" Type="http://schemas.openxmlformats.org/officeDocument/2006/relationships/image" Target="../media/image17.png"/><Relationship Id="rId32" Type="http://schemas.openxmlformats.org/officeDocument/2006/relationships/image" Target="../media/image21.jpeg"/><Relationship Id="rId37" Type="http://schemas.openxmlformats.org/officeDocument/2006/relationships/image" Target="../media/image24.jpeg"/><Relationship Id="rId40" Type="http://schemas.openxmlformats.org/officeDocument/2006/relationships/image" Target="../media/image26.png"/><Relationship Id="rId45" Type="http://schemas.microsoft.com/office/2007/relationships/hdphoto" Target="../media/hdphoto16.wdp"/><Relationship Id="rId53" Type="http://schemas.microsoft.com/office/2007/relationships/hdphoto" Target="../media/hdphoto20.wdp"/><Relationship Id="rId58" Type="http://schemas.microsoft.com/office/2007/relationships/hdphoto" Target="../media/hdphoto21.wdp"/><Relationship Id="rId5" Type="http://schemas.microsoft.com/office/2007/relationships/hdphoto" Target="../media/hdphoto1.wdp"/><Relationship Id="rId19" Type="http://schemas.openxmlformats.org/officeDocument/2006/relationships/image" Target="../media/image14.png"/><Relationship Id="rId4" Type="http://schemas.openxmlformats.org/officeDocument/2006/relationships/image" Target="../media/image3.png"/><Relationship Id="rId9" Type="http://schemas.openxmlformats.org/officeDocument/2006/relationships/image" Target="../media/image7.png"/><Relationship Id="rId14" Type="http://schemas.openxmlformats.org/officeDocument/2006/relationships/image" Target="../media/image10.jpeg"/><Relationship Id="rId22" Type="http://schemas.openxmlformats.org/officeDocument/2006/relationships/image" Target="../media/image16.png"/><Relationship Id="rId27" Type="http://schemas.microsoft.com/office/2007/relationships/hdphoto" Target="../media/hdphoto8.wdp"/><Relationship Id="rId30" Type="http://schemas.openxmlformats.org/officeDocument/2006/relationships/image" Target="../media/image20.png"/><Relationship Id="rId35" Type="http://schemas.openxmlformats.org/officeDocument/2006/relationships/image" Target="../media/image23.png"/><Relationship Id="rId43" Type="http://schemas.microsoft.com/office/2007/relationships/hdphoto" Target="../media/hdphoto15.wdp"/><Relationship Id="rId48" Type="http://schemas.openxmlformats.org/officeDocument/2006/relationships/image" Target="../media/image30.png"/><Relationship Id="rId56" Type="http://schemas.openxmlformats.org/officeDocument/2006/relationships/image" Target="../media/image35.png"/><Relationship Id="rId8" Type="http://schemas.openxmlformats.org/officeDocument/2006/relationships/image" Target="../media/image6.png"/><Relationship Id="rId51" Type="http://schemas.microsoft.com/office/2007/relationships/hdphoto" Target="../media/hdphoto19.wdp"/><Relationship Id="rId3" Type="http://schemas.openxmlformats.org/officeDocument/2006/relationships/image" Target="../media/image2.png"/><Relationship Id="rId12" Type="http://schemas.openxmlformats.org/officeDocument/2006/relationships/image" Target="../media/image9.png"/><Relationship Id="rId17" Type="http://schemas.microsoft.com/office/2007/relationships/hdphoto" Target="../media/hdphoto4.wdp"/><Relationship Id="rId25" Type="http://schemas.microsoft.com/office/2007/relationships/hdphoto" Target="../media/hdphoto7.wdp"/><Relationship Id="rId33" Type="http://schemas.openxmlformats.org/officeDocument/2006/relationships/image" Target="../media/image22.png"/><Relationship Id="rId38" Type="http://schemas.openxmlformats.org/officeDocument/2006/relationships/image" Target="../media/image25.png"/><Relationship Id="rId46" Type="http://schemas.openxmlformats.org/officeDocument/2006/relationships/image" Target="../media/image29.png"/><Relationship Id="rId59" Type="http://schemas.openxmlformats.org/officeDocument/2006/relationships/image" Target="../media/image37.jpeg"/><Relationship Id="rId20" Type="http://schemas.microsoft.com/office/2007/relationships/hdphoto" Target="../media/hdphoto5.wdp"/><Relationship Id="rId41" Type="http://schemas.microsoft.com/office/2007/relationships/hdphoto" Target="../media/hdphoto14.wdp"/><Relationship Id="rId54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15" Type="http://schemas.openxmlformats.org/officeDocument/2006/relationships/image" Target="../media/image11.jpeg"/><Relationship Id="rId23" Type="http://schemas.microsoft.com/office/2007/relationships/hdphoto" Target="../media/hdphoto6.wdp"/><Relationship Id="rId28" Type="http://schemas.openxmlformats.org/officeDocument/2006/relationships/image" Target="../media/image19.png"/><Relationship Id="rId36" Type="http://schemas.microsoft.com/office/2007/relationships/hdphoto" Target="../media/hdphoto12.wdp"/><Relationship Id="rId49" Type="http://schemas.microsoft.com/office/2007/relationships/hdphoto" Target="../media/hdphoto18.wdp"/><Relationship Id="rId57" Type="http://schemas.openxmlformats.org/officeDocument/2006/relationships/image" Target="../media/image36.png"/><Relationship Id="rId10" Type="http://schemas.microsoft.com/office/2007/relationships/hdphoto" Target="../media/hdphoto2.wdp"/><Relationship Id="rId31" Type="http://schemas.microsoft.com/office/2007/relationships/hdphoto" Target="../media/hdphoto10.wdp"/><Relationship Id="rId44" Type="http://schemas.openxmlformats.org/officeDocument/2006/relationships/image" Target="../media/image28.png"/><Relationship Id="rId52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png"/><Relationship Id="rId4" Type="http://schemas.microsoft.com/office/2007/relationships/hdphoto" Target="../media/hdphoto2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Freeform: Shape 306">
            <a:extLst>
              <a:ext uri="{FF2B5EF4-FFF2-40B4-BE49-F238E27FC236}">
                <a16:creationId xmlns:a16="http://schemas.microsoft.com/office/drawing/2014/main" id="{880BABE5-2FFD-4F08-A414-D5BB108B48F3}"/>
              </a:ext>
            </a:extLst>
          </p:cNvPr>
          <p:cNvSpPr/>
          <p:nvPr/>
        </p:nvSpPr>
        <p:spPr>
          <a:xfrm>
            <a:off x="5218981" y="750498"/>
            <a:ext cx="349400" cy="291577"/>
          </a:xfrm>
          <a:custGeom>
            <a:avLst/>
            <a:gdLst>
              <a:gd name="connsiteX0" fmla="*/ 0 w 349400"/>
              <a:gd name="connsiteY0" fmla="*/ 0 h 291577"/>
              <a:gd name="connsiteX1" fmla="*/ 327804 w 349400"/>
              <a:gd name="connsiteY1" fmla="*/ 276045 h 291577"/>
              <a:gd name="connsiteX2" fmla="*/ 319177 w 349400"/>
              <a:gd name="connsiteY2" fmla="*/ 258793 h 291577"/>
              <a:gd name="connsiteX3" fmla="*/ 327804 w 349400"/>
              <a:gd name="connsiteY3" fmla="*/ 276045 h 291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9400" h="291577">
                <a:moveTo>
                  <a:pt x="0" y="0"/>
                </a:moveTo>
                <a:lnTo>
                  <a:pt x="327804" y="276045"/>
                </a:lnTo>
                <a:cubicBezTo>
                  <a:pt x="381000" y="319177"/>
                  <a:pt x="319177" y="258793"/>
                  <a:pt x="319177" y="258793"/>
                </a:cubicBezTo>
                <a:lnTo>
                  <a:pt x="327804" y="276045"/>
                </a:lnTo>
              </a:path>
            </a:pathLst>
          </a:cu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70" name="Picture 1069">
            <a:extLst>
              <a:ext uri="{FF2B5EF4-FFF2-40B4-BE49-F238E27FC236}">
                <a16:creationId xmlns:a16="http://schemas.microsoft.com/office/drawing/2014/main" id="{4D80A218-8F89-481F-B4AF-FC4E10FD85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2950" y="248723"/>
            <a:ext cx="2630424" cy="1680709"/>
          </a:xfrm>
          <a:prstGeom prst="rect">
            <a:avLst/>
          </a:prstGeom>
        </p:spPr>
      </p:pic>
      <p:pic>
        <p:nvPicPr>
          <p:cNvPr id="1076" name="Picture 1075">
            <a:extLst>
              <a:ext uri="{FF2B5EF4-FFF2-40B4-BE49-F238E27FC236}">
                <a16:creationId xmlns:a16="http://schemas.microsoft.com/office/drawing/2014/main" id="{37D477EB-4434-4032-A4C8-2D815FED0F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8052949" y="1659500"/>
            <a:ext cx="1233049" cy="966585"/>
          </a:xfrm>
          <a:prstGeom prst="rect">
            <a:avLst/>
          </a:prstGeom>
        </p:spPr>
      </p:pic>
      <p:pic>
        <p:nvPicPr>
          <p:cNvPr id="97" name="Picture 2" descr="Arduino Nano 33 BLE with headers">
            <a:extLst>
              <a:ext uri="{FF2B5EF4-FFF2-40B4-BE49-F238E27FC236}">
                <a16:creationId xmlns:a16="http://schemas.microsoft.com/office/drawing/2014/main" id="{205BC35A-2065-4F75-8035-6F600A773A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8253" r="93998">
                        <a14:foregroundMark x1="11254" y1="47143" x2="11254" y2="47143"/>
                        <a14:foregroundMark x1="13612" y1="43286" x2="13612" y2="43286"/>
                        <a14:foregroundMark x1="8253" y1="27143" x2="8253" y2="27143"/>
                        <a14:foregroundMark x1="91640" y1="39857" x2="91640" y2="39857"/>
                        <a14:foregroundMark x1="93998" y1="26857" x2="93998" y2="26857"/>
                        <a14:backgroundMark x1="34512" y1="75000" x2="34512" y2="75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45" t="26140" r="4913" b="25861"/>
          <a:stretch/>
        </p:blipFill>
        <p:spPr bwMode="auto">
          <a:xfrm>
            <a:off x="8202199" y="1954522"/>
            <a:ext cx="922683" cy="385546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7" name="Straight Connector 206">
            <a:extLst>
              <a:ext uri="{FF2B5EF4-FFF2-40B4-BE49-F238E27FC236}">
                <a16:creationId xmlns:a16="http://schemas.microsoft.com/office/drawing/2014/main" id="{8CA5CB2D-FD9C-4B4E-9E74-F14FC783A0B6}"/>
              </a:ext>
            </a:extLst>
          </p:cNvPr>
          <p:cNvCxnSpPr>
            <a:cxnSpLocks/>
          </p:cNvCxnSpPr>
          <p:nvPr/>
        </p:nvCxnSpPr>
        <p:spPr>
          <a:xfrm flipH="1" flipV="1">
            <a:off x="9046260" y="3720605"/>
            <a:ext cx="388490" cy="36221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55C7C849-D56D-46F8-9767-0F329FA373B2}"/>
              </a:ext>
            </a:extLst>
          </p:cNvPr>
          <p:cNvCxnSpPr/>
          <p:nvPr/>
        </p:nvCxnSpPr>
        <p:spPr>
          <a:xfrm flipH="1" flipV="1">
            <a:off x="2625329" y="1315601"/>
            <a:ext cx="49899" cy="1481172"/>
          </a:xfrm>
          <a:prstGeom prst="line">
            <a:avLst/>
          </a:prstGeom>
          <a:ln>
            <a:solidFill>
              <a:schemeClr val="tx1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ARRMA MOJAVE BLX Radio Controlled Car - Designed Fast, Designed Tough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2792" y="2873714"/>
            <a:ext cx="3319570" cy="2214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58184" y="4774633"/>
            <a:ext cx="2283373" cy="187911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28626" y="89777"/>
            <a:ext cx="4447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chemeClr val="accent1">
                    <a:lumMod val="50000"/>
                  </a:schemeClr>
                </a:solidFill>
              </a:rPr>
              <a:t>FunRobo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-Mojave 2022-RevE Wiring Diagram</a:t>
            </a:r>
          </a:p>
        </p:txBody>
      </p:sp>
      <p:grpSp>
        <p:nvGrpSpPr>
          <p:cNvPr id="91" name="Group 90"/>
          <p:cNvGrpSpPr/>
          <p:nvPr/>
        </p:nvGrpSpPr>
        <p:grpSpPr>
          <a:xfrm>
            <a:off x="4598217" y="1376010"/>
            <a:ext cx="976098" cy="1019166"/>
            <a:chOff x="4598217" y="1376010"/>
            <a:chExt cx="976098" cy="1019166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598217" y="1623515"/>
              <a:ext cx="976098" cy="771661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4769037" y="1376010"/>
              <a:ext cx="6575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Nuc-i7</a:t>
              </a: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147" b="92202" l="3170" r="97702">
                        <a14:foregroundMark x1="11331" y1="24771" x2="11331" y2="24771"/>
                        <a14:foregroundMark x1="11965" y1="21789" x2="11965" y2="21789"/>
                        <a14:foregroundMark x1="11490" y1="25459" x2="11490" y2="25459"/>
                        <a14:foregroundMark x1="12361" y1="23624" x2="12361" y2="23624"/>
                        <a14:foregroundMark x1="12124" y1="26835" x2="12124" y2="26835"/>
                        <a14:foregroundMark x1="12758" y1="25688" x2="12758" y2="2568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979920" y="6274400"/>
            <a:ext cx="1566726" cy="54127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147" b="92202" l="3170" r="97702">
                        <a14:foregroundMark x1="11331" y1="24771" x2="11331" y2="24771"/>
                        <a14:foregroundMark x1="11965" y1="21789" x2="11965" y2="21789"/>
                        <a14:foregroundMark x1="11490" y1="25459" x2="11490" y2="25459"/>
                        <a14:foregroundMark x1="12361" y1="23624" x2="12361" y2="23624"/>
                        <a14:foregroundMark x1="12124" y1="26835" x2="12124" y2="26835"/>
                        <a14:foregroundMark x1="12758" y1="25688" x2="12758" y2="2568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74672" y="2462270"/>
            <a:ext cx="1566726" cy="541278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8411902" y="6349382"/>
            <a:ext cx="1936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Venom Fly 50C 6S 5000mAh 22.2V</a:t>
            </a:r>
          </a:p>
          <a:p>
            <a:r>
              <a:rPr lang="en-US" sz="900" dirty="0"/>
              <a:t> </a:t>
            </a:r>
            <a:r>
              <a:rPr lang="en-US" sz="900" dirty="0" err="1"/>
              <a:t>LiPo</a:t>
            </a:r>
            <a:r>
              <a:rPr lang="en-US" sz="900" dirty="0"/>
              <a:t> Battery with UNI 2.0 Plug (XT60)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8348462" y="3123332"/>
            <a:ext cx="2833723" cy="441086"/>
            <a:chOff x="8257387" y="2958098"/>
            <a:chExt cx="2833723" cy="441086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633" t="6956" r="33253" b="6087"/>
            <a:stretch/>
          </p:blipFill>
          <p:spPr>
            <a:xfrm rot="5400000">
              <a:off x="8911375" y="2306617"/>
              <a:ext cx="438579" cy="1746556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9962275" y="2958098"/>
              <a:ext cx="1128835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" dirty="0"/>
                <a:t>Servo Power Board (assembled with full pins)</a:t>
              </a:r>
            </a:p>
            <a:p>
              <a:r>
                <a:rPr lang="en-US" sz="400" dirty="0"/>
                <a:t> SC71353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6245952" y="5116738"/>
            <a:ext cx="2883205" cy="438579"/>
            <a:chOff x="8257387" y="2960605"/>
            <a:chExt cx="2883205" cy="438579"/>
          </a:xfrm>
        </p:grpSpPr>
        <p:pic>
          <p:nvPicPr>
            <p:cNvPr id="22" name="Picture 21"/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633" t="6956" r="33253" b="6087"/>
            <a:stretch/>
          </p:blipFill>
          <p:spPr>
            <a:xfrm rot="5400000">
              <a:off x="8911375" y="2306617"/>
              <a:ext cx="438579" cy="1746556"/>
            </a:xfrm>
            <a:prstGeom prst="rect">
              <a:avLst/>
            </a:prstGeom>
          </p:spPr>
        </p:pic>
        <p:sp>
          <p:nvSpPr>
            <p:cNvPr id="23" name="TextBox 22"/>
            <p:cNvSpPr txBox="1"/>
            <p:nvPr/>
          </p:nvSpPr>
          <p:spPr>
            <a:xfrm>
              <a:off x="10011757" y="3072173"/>
              <a:ext cx="1128835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" dirty="0"/>
                <a:t>Servo Power Board (assembled with full pins)</a:t>
              </a:r>
            </a:p>
            <a:p>
              <a:r>
                <a:rPr lang="en-US" sz="400" dirty="0"/>
                <a:t> SC71353</a:t>
              </a: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9877" b="89712" l="4556" r="92711">
                        <a14:foregroundMark x1="42369" y1="67490" x2="42369" y2="67490"/>
                        <a14:foregroundMark x1="45330" y1="67901" x2="45330" y2="67901"/>
                        <a14:foregroundMark x1="43964" y1="71193" x2="43964" y2="71193"/>
                        <a14:foregroundMark x1="43736" y1="74897" x2="43736" y2="74897"/>
                        <a14:foregroundMark x1="50569" y1="75309" x2="50569" y2="75309"/>
                        <a14:foregroundMark x1="53075" y1="68313" x2="53075" y2="68313"/>
                        <a14:foregroundMark x1="52392" y1="74897" x2="52392" y2="74897"/>
                        <a14:foregroundMark x1="50342" y1="79012" x2="50342" y2="79012"/>
                        <a14:foregroundMark x1="43052" y1="79424" x2="43052" y2="79424"/>
                        <a14:foregroundMark x1="47836" y1="71605" x2="47836" y2="7160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5400000">
            <a:off x="11199224" y="4149296"/>
            <a:ext cx="657374" cy="363876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9877" b="89712" l="4556" r="92711">
                        <a14:foregroundMark x1="42369" y1="67490" x2="42369" y2="67490"/>
                        <a14:foregroundMark x1="45330" y1="67901" x2="45330" y2="67901"/>
                        <a14:foregroundMark x1="43964" y1="71193" x2="43964" y2="71193"/>
                        <a14:foregroundMark x1="43736" y1="74897" x2="43736" y2="74897"/>
                        <a14:foregroundMark x1="50569" y1="75309" x2="50569" y2="75309"/>
                        <a14:foregroundMark x1="53075" y1="68313" x2="53075" y2="68313"/>
                        <a14:foregroundMark x1="52392" y1="74897" x2="52392" y2="74897"/>
                        <a14:foregroundMark x1="50342" y1="79012" x2="50342" y2="79012"/>
                        <a14:foregroundMark x1="43052" y1="79424" x2="43052" y2="79424"/>
                        <a14:foregroundMark x1="47836" y1="71605" x2="47836" y2="7160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5400000">
            <a:off x="11025100" y="4538606"/>
            <a:ext cx="657374" cy="363876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9877" b="89712" l="4556" r="92711">
                        <a14:foregroundMark x1="42369" y1="67490" x2="42369" y2="67490"/>
                        <a14:foregroundMark x1="45330" y1="67901" x2="45330" y2="67901"/>
                        <a14:foregroundMark x1="43964" y1="71193" x2="43964" y2="71193"/>
                        <a14:foregroundMark x1="43736" y1="74897" x2="43736" y2="74897"/>
                        <a14:foregroundMark x1="50569" y1="75309" x2="50569" y2="75309"/>
                        <a14:foregroundMark x1="53075" y1="68313" x2="53075" y2="68313"/>
                        <a14:foregroundMark x1="52392" y1="74897" x2="52392" y2="74897"/>
                        <a14:foregroundMark x1="50342" y1="79012" x2="50342" y2="79012"/>
                        <a14:foregroundMark x1="43052" y1="79424" x2="43052" y2="79424"/>
                        <a14:foregroundMark x1="47836" y1="71605" x2="47836" y2="7160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5400000">
            <a:off x="10873684" y="4927658"/>
            <a:ext cx="657374" cy="363876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9877" b="89712" l="4556" r="92711">
                        <a14:foregroundMark x1="42369" y1="67490" x2="42369" y2="67490"/>
                        <a14:foregroundMark x1="45330" y1="67901" x2="45330" y2="67901"/>
                        <a14:foregroundMark x1="43964" y1="71193" x2="43964" y2="71193"/>
                        <a14:foregroundMark x1="43736" y1="74897" x2="43736" y2="74897"/>
                        <a14:foregroundMark x1="50569" y1="75309" x2="50569" y2="75309"/>
                        <a14:foregroundMark x1="53075" y1="68313" x2="53075" y2="68313"/>
                        <a14:foregroundMark x1="52392" y1="74897" x2="52392" y2="74897"/>
                        <a14:foregroundMark x1="50342" y1="79012" x2="50342" y2="79012"/>
                        <a14:foregroundMark x1="43052" y1="79424" x2="43052" y2="79424"/>
                        <a14:foregroundMark x1="47836" y1="71605" x2="47836" y2="7160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5400000">
            <a:off x="10708270" y="5316996"/>
            <a:ext cx="657374" cy="363876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9877" b="89712" l="4556" r="92711">
                        <a14:foregroundMark x1="42369" y1="67490" x2="42369" y2="67490"/>
                        <a14:foregroundMark x1="45330" y1="67901" x2="45330" y2="67901"/>
                        <a14:foregroundMark x1="43964" y1="71193" x2="43964" y2="71193"/>
                        <a14:foregroundMark x1="43736" y1="74897" x2="43736" y2="74897"/>
                        <a14:foregroundMark x1="50569" y1="75309" x2="50569" y2="75309"/>
                        <a14:foregroundMark x1="53075" y1="68313" x2="53075" y2="68313"/>
                        <a14:foregroundMark x1="52392" y1="74897" x2="52392" y2="74897"/>
                        <a14:foregroundMark x1="50342" y1="79012" x2="50342" y2="79012"/>
                        <a14:foregroundMark x1="43052" y1="79424" x2="43052" y2="79424"/>
                        <a14:foregroundMark x1="47836" y1="71605" x2="47836" y2="7160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5400000">
            <a:off x="10549023" y="5706334"/>
            <a:ext cx="657374" cy="363876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9877" b="89712" l="4556" r="92711">
                        <a14:foregroundMark x1="42369" y1="67490" x2="42369" y2="67490"/>
                        <a14:foregroundMark x1="45330" y1="67901" x2="45330" y2="67901"/>
                        <a14:foregroundMark x1="43964" y1="71193" x2="43964" y2="71193"/>
                        <a14:foregroundMark x1="43736" y1="74897" x2="43736" y2="74897"/>
                        <a14:foregroundMark x1="50569" y1="75309" x2="50569" y2="75309"/>
                        <a14:foregroundMark x1="53075" y1="68313" x2="53075" y2="68313"/>
                        <a14:foregroundMark x1="52392" y1="74897" x2="52392" y2="74897"/>
                        <a14:foregroundMark x1="50342" y1="79012" x2="50342" y2="79012"/>
                        <a14:foregroundMark x1="43052" y1="79424" x2="43052" y2="79424"/>
                        <a14:foregroundMark x1="47836" y1="71605" x2="47836" y2="7160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5400000">
            <a:off x="10373954" y="6121980"/>
            <a:ext cx="657374" cy="363876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9877" b="89712" l="4556" r="92711">
                        <a14:foregroundMark x1="42369" y1="67490" x2="42369" y2="67490"/>
                        <a14:foregroundMark x1="45330" y1="67901" x2="45330" y2="67901"/>
                        <a14:foregroundMark x1="43964" y1="71193" x2="43964" y2="71193"/>
                        <a14:foregroundMark x1="43736" y1="74897" x2="43736" y2="74897"/>
                        <a14:foregroundMark x1="50569" y1="75309" x2="50569" y2="75309"/>
                        <a14:foregroundMark x1="53075" y1="68313" x2="53075" y2="68313"/>
                        <a14:foregroundMark x1="52392" y1="74897" x2="52392" y2="74897"/>
                        <a14:foregroundMark x1="50342" y1="79012" x2="50342" y2="79012"/>
                        <a14:foregroundMark x1="43052" y1="79424" x2="43052" y2="79424"/>
                        <a14:foregroundMark x1="47836" y1="71605" x2="47836" y2="7160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5400000">
            <a:off x="6469437" y="3405648"/>
            <a:ext cx="453665" cy="251117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9877" b="89712" l="4556" r="92711">
                        <a14:foregroundMark x1="42369" y1="67490" x2="42369" y2="67490"/>
                        <a14:foregroundMark x1="45330" y1="67901" x2="45330" y2="67901"/>
                        <a14:foregroundMark x1="43964" y1="71193" x2="43964" y2="71193"/>
                        <a14:foregroundMark x1="43736" y1="74897" x2="43736" y2="74897"/>
                        <a14:foregroundMark x1="50569" y1="75309" x2="50569" y2="75309"/>
                        <a14:foregroundMark x1="53075" y1="68313" x2="53075" y2="68313"/>
                        <a14:foregroundMark x1="52392" y1="74897" x2="52392" y2="74897"/>
                        <a14:foregroundMark x1="50342" y1="79012" x2="50342" y2="79012"/>
                        <a14:foregroundMark x1="43052" y1="79424" x2="43052" y2="79424"/>
                        <a14:foregroundMark x1="47836" y1="71605" x2="47836" y2="7160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5400000">
            <a:off x="6422678" y="4410752"/>
            <a:ext cx="453665" cy="251117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9877" b="89712" l="4556" r="92711">
                        <a14:foregroundMark x1="42369" y1="67490" x2="42369" y2="67490"/>
                        <a14:foregroundMark x1="45330" y1="67901" x2="45330" y2="67901"/>
                        <a14:foregroundMark x1="43964" y1="71193" x2="43964" y2="71193"/>
                        <a14:foregroundMark x1="43736" y1="74897" x2="43736" y2="74897"/>
                        <a14:foregroundMark x1="50569" y1="75309" x2="50569" y2="75309"/>
                        <a14:foregroundMark x1="53075" y1="68313" x2="53075" y2="68313"/>
                        <a14:foregroundMark x1="52392" y1="74897" x2="52392" y2="74897"/>
                        <a14:foregroundMark x1="50342" y1="79012" x2="50342" y2="79012"/>
                        <a14:foregroundMark x1="43052" y1="79424" x2="43052" y2="79424"/>
                        <a14:foregroundMark x1="47836" y1="71605" x2="47836" y2="7160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9102737">
            <a:off x="3644603" y="3003289"/>
            <a:ext cx="453665" cy="251117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9877" b="89712" l="4556" r="92711">
                        <a14:foregroundMark x1="42369" y1="67490" x2="42369" y2="67490"/>
                        <a14:foregroundMark x1="45330" y1="67901" x2="45330" y2="67901"/>
                        <a14:foregroundMark x1="43964" y1="71193" x2="43964" y2="71193"/>
                        <a14:foregroundMark x1="43736" y1="74897" x2="43736" y2="74897"/>
                        <a14:foregroundMark x1="50569" y1="75309" x2="50569" y2="75309"/>
                        <a14:foregroundMark x1="53075" y1="68313" x2="53075" y2="68313"/>
                        <a14:foregroundMark x1="52392" y1="74897" x2="52392" y2="74897"/>
                        <a14:foregroundMark x1="50342" y1="79012" x2="50342" y2="79012"/>
                        <a14:foregroundMark x1="43052" y1="79424" x2="43052" y2="79424"/>
                        <a14:foregroundMark x1="47836" y1="71605" x2="47836" y2="7160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3121451">
            <a:off x="3683923" y="4694130"/>
            <a:ext cx="453665" cy="251117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9877" b="89712" l="4556" r="92711">
                        <a14:foregroundMark x1="42369" y1="67490" x2="42369" y2="67490"/>
                        <a14:foregroundMark x1="45330" y1="67901" x2="45330" y2="67901"/>
                        <a14:foregroundMark x1="43964" y1="71193" x2="43964" y2="71193"/>
                        <a14:foregroundMark x1="43736" y1="74897" x2="43736" y2="74897"/>
                        <a14:foregroundMark x1="50569" y1="75309" x2="50569" y2="75309"/>
                        <a14:foregroundMark x1="53075" y1="68313" x2="53075" y2="68313"/>
                        <a14:foregroundMark x1="52392" y1="74897" x2="52392" y2="74897"/>
                        <a14:foregroundMark x1="50342" y1="79012" x2="50342" y2="79012"/>
                        <a14:foregroundMark x1="43052" y1="79424" x2="43052" y2="79424"/>
                        <a14:foregroundMark x1="47836" y1="71605" x2="47836" y2="7160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200000">
            <a:off x="3376378" y="3294080"/>
            <a:ext cx="453665" cy="251117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9877" b="89712" l="4556" r="92711">
                        <a14:foregroundMark x1="42369" y1="67490" x2="42369" y2="67490"/>
                        <a14:foregroundMark x1="45330" y1="67901" x2="45330" y2="67901"/>
                        <a14:foregroundMark x1="43964" y1="71193" x2="43964" y2="71193"/>
                        <a14:foregroundMark x1="43736" y1="74897" x2="43736" y2="74897"/>
                        <a14:foregroundMark x1="50569" y1="75309" x2="50569" y2="75309"/>
                        <a14:foregroundMark x1="53075" y1="68313" x2="53075" y2="68313"/>
                        <a14:foregroundMark x1="52392" y1="74897" x2="52392" y2="74897"/>
                        <a14:foregroundMark x1="50342" y1="79012" x2="50342" y2="79012"/>
                        <a14:foregroundMark x1="43052" y1="79424" x2="43052" y2="79424"/>
                        <a14:foregroundMark x1="47836" y1="71605" x2="47836" y2="7160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200000">
            <a:off x="3356765" y="4424716"/>
            <a:ext cx="453665" cy="251117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10752808" y="6163172"/>
            <a:ext cx="3690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IR1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0928110" y="5752476"/>
            <a:ext cx="36099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IR2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11068082" y="5370872"/>
            <a:ext cx="36099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IR3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11261791" y="4990223"/>
            <a:ext cx="42832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IR4*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1399299" y="4584444"/>
            <a:ext cx="42832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IR5*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11569265" y="4182520"/>
            <a:ext cx="36099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IR6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3544292" y="2897592"/>
            <a:ext cx="31771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IR1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3226576" y="3311977"/>
            <a:ext cx="31771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IR2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3238912" y="4411826"/>
            <a:ext cx="31771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IR3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3580712" y="4829392"/>
            <a:ext cx="31771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IR4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6696022" y="3411909"/>
            <a:ext cx="31771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IR6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6658372" y="4402661"/>
            <a:ext cx="31771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IR5</a:t>
            </a:r>
          </a:p>
        </p:txBody>
      </p:sp>
      <p:pic>
        <p:nvPicPr>
          <p:cNvPr id="37" name="Picture 2" descr="Ultrasonic Range Finder - XL-Maxsonar EZ4 (MB1240)"/>
          <p:cNvPicPr>
            <a:picLocks noChangeAspect="1" noChangeArrowheads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42" t="8545" r="7397" b="27572"/>
          <a:stretch/>
        </p:blipFill>
        <p:spPr bwMode="auto">
          <a:xfrm rot="5400000">
            <a:off x="10972715" y="3664923"/>
            <a:ext cx="479991" cy="446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2" descr="Ultrasonic Range Finder - XL-Maxsonar EZ4 (MB1240)"/>
          <p:cNvPicPr>
            <a:picLocks noChangeAspect="1" noChangeArrowheads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42" t="8545" r="7397" b="27572"/>
          <a:stretch/>
        </p:blipFill>
        <p:spPr bwMode="auto">
          <a:xfrm rot="5400000">
            <a:off x="11438403" y="3220953"/>
            <a:ext cx="479991" cy="446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2" descr="Ultrasonic Range Finder - XL-Maxsonar EZ4 (MB1240)"/>
          <p:cNvPicPr>
            <a:picLocks noChangeAspect="1" noChangeArrowheads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42" t="8545" r="7397" b="27572"/>
          <a:stretch/>
        </p:blipFill>
        <p:spPr bwMode="auto">
          <a:xfrm rot="5400000">
            <a:off x="6647714" y="3860430"/>
            <a:ext cx="306272" cy="284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2" descr="Ultrasonic Range Finder - XL-Maxsonar EZ4 (MB1240)"/>
          <p:cNvPicPr>
            <a:picLocks noChangeAspect="1" noChangeArrowheads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42" t="8545" r="7397" b="27572"/>
          <a:stretch/>
        </p:blipFill>
        <p:spPr bwMode="auto">
          <a:xfrm rot="16200000">
            <a:off x="3271371" y="3860430"/>
            <a:ext cx="306272" cy="284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1 - Hokuyo URG-04LX-UG01 Scanning Laser Rangefinder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0" b="97667" l="10000" r="95778">
                        <a14:foregroundMark x1="63778" y1="11556" x2="63778" y2="11556"/>
                        <a14:foregroundMark x1="67222" y1="10444" x2="67222" y2="10444"/>
                        <a14:foregroundMark x1="69667" y1="9111" x2="69667" y2="9111"/>
                        <a14:foregroundMark x1="72444" y1="7556" x2="72444" y2="7556"/>
                        <a14:foregroundMark x1="60000" y1="13222" x2="60000" y2="13222"/>
                        <a14:foregroundMark x1="62444" y1="14556" x2="62444" y2="14556"/>
                        <a14:foregroundMark x1="64000" y1="15889" x2="64000" y2="15889"/>
                        <a14:foregroundMark x1="55667" y1="10667" x2="55667" y2="10667"/>
                        <a14:foregroundMark x1="51778" y1="8444" x2="51778" y2="8444"/>
                        <a14:foregroundMark x1="62889" y1="7333" x2="62889" y2="7333"/>
                        <a14:foregroundMark x1="66556" y1="5222" x2="66556" y2="5222"/>
                        <a14:foregroundMark x1="69667" y1="5444" x2="69667" y2="5444"/>
                        <a14:foregroundMark x1="59667" y1="17000" x2="59667" y2="17000"/>
                        <a14:foregroundMark x1="62667" y1="19333" x2="62667" y2="19333"/>
                        <a14:foregroundMark x1="57667" y1="15889" x2="57667" y2="15889"/>
                        <a14:foregroundMark x1="52667" y1="12333" x2="52667" y2="12333"/>
                        <a14:foregroundMark x1="49778" y1="11778" x2="49778" y2="11778"/>
                        <a14:foregroundMark x1="47444" y1="8667" x2="47444" y2="8667"/>
                        <a14:foregroundMark x1="66333" y1="17222" x2="66333" y2="17222"/>
                        <a14:foregroundMark x1="54778" y1="12778" x2="54778" y2="127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4507" y="788448"/>
            <a:ext cx="877630" cy="877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0" name="TextBox 59"/>
          <p:cNvSpPr txBox="1"/>
          <p:nvPr/>
        </p:nvSpPr>
        <p:spPr>
          <a:xfrm>
            <a:off x="3772320" y="554139"/>
            <a:ext cx="9364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Hokuyo Lidar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4411151" y="3237407"/>
            <a:ext cx="1173719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cap="all" dirty="0"/>
              <a:t>ARRMA-Mojave ARA7604V2T1</a:t>
            </a:r>
            <a:endParaRPr lang="en-US" sz="600" dirty="0"/>
          </a:p>
        </p:txBody>
      </p:sp>
      <p:sp>
        <p:nvSpPr>
          <p:cNvPr id="63" name="TextBox 62"/>
          <p:cNvSpPr txBox="1"/>
          <p:nvPr/>
        </p:nvSpPr>
        <p:spPr>
          <a:xfrm>
            <a:off x="11357476" y="3768745"/>
            <a:ext cx="32092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S7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11826559" y="3298592"/>
            <a:ext cx="32092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S8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3028078" y="3871718"/>
            <a:ext cx="32092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S7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6879237" y="3853180"/>
            <a:ext cx="32092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S8</a:t>
            </a:r>
          </a:p>
        </p:txBody>
      </p:sp>
      <p:pic>
        <p:nvPicPr>
          <p:cNvPr id="1032" name="Picture 8" descr="https://images.amainhobbies.com/images/large/spm/spmxse1150.jpg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1456" y="5338785"/>
            <a:ext cx="1610566" cy="1288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4" name="TextBox 63"/>
          <p:cNvSpPr txBox="1"/>
          <p:nvPr/>
        </p:nvSpPr>
        <p:spPr>
          <a:xfrm>
            <a:off x="2417444" y="5883184"/>
            <a:ext cx="88998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Reference only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3434313" y="5613801"/>
            <a:ext cx="7008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/>
              <a:t>Spektrum </a:t>
            </a:r>
            <a:r>
              <a:rPr lang="en-US" sz="600" dirty="0" err="1"/>
              <a:t>Firma</a:t>
            </a:r>
            <a:r>
              <a:rPr lang="en-US" sz="600" dirty="0"/>
              <a:t> </a:t>
            </a:r>
          </a:p>
          <a:p>
            <a:pPr algn="ctr"/>
            <a:r>
              <a:rPr lang="en-US" sz="600" dirty="0"/>
              <a:t>150a esc</a:t>
            </a:r>
          </a:p>
        </p:txBody>
      </p:sp>
      <p:pic>
        <p:nvPicPr>
          <p:cNvPr id="66" name="Picture 65"/>
          <p:cNvPicPr>
            <a:picLocks noChangeAspect="1"/>
          </p:cNvPicPr>
          <p:nvPr/>
        </p:nvPicPr>
        <p:blipFill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1639" b="98510" l="10000" r="99355">
                        <a14:backgroundMark x1="38172" y1="94635" x2="38172" y2="9463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2552965">
            <a:off x="1951031" y="1446169"/>
            <a:ext cx="1180805" cy="851957"/>
          </a:xfrm>
          <a:prstGeom prst="rect">
            <a:avLst/>
          </a:prstGeom>
        </p:spPr>
      </p:pic>
      <p:sp>
        <p:nvSpPr>
          <p:cNvPr id="70" name="TextBox 69"/>
          <p:cNvSpPr txBox="1"/>
          <p:nvPr/>
        </p:nvSpPr>
        <p:spPr>
          <a:xfrm>
            <a:off x="351516" y="1543127"/>
            <a:ext cx="17890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/>
              <a:t>SVPRO USB Webcam with Zoom Lens 5-50mm Manual Focus Webcam,8MP High Resolution Web Camera</a:t>
            </a:r>
          </a:p>
        </p:txBody>
      </p:sp>
      <p:grpSp>
        <p:nvGrpSpPr>
          <p:cNvPr id="72" name="Group 71"/>
          <p:cNvGrpSpPr/>
          <p:nvPr/>
        </p:nvGrpSpPr>
        <p:grpSpPr>
          <a:xfrm>
            <a:off x="7586468" y="224839"/>
            <a:ext cx="2363915" cy="900286"/>
            <a:chOff x="7592669" y="224839"/>
            <a:chExt cx="2363915" cy="900286"/>
          </a:xfrm>
        </p:grpSpPr>
        <p:grpSp>
          <p:nvGrpSpPr>
            <p:cNvPr id="58" name="Group 57"/>
            <p:cNvGrpSpPr/>
            <p:nvPr/>
          </p:nvGrpSpPr>
          <p:grpSpPr>
            <a:xfrm>
              <a:off x="7592669" y="224839"/>
              <a:ext cx="2363915" cy="900286"/>
              <a:chOff x="7592669" y="224839"/>
              <a:chExt cx="2363915" cy="900286"/>
            </a:xfrm>
          </p:grpSpPr>
          <p:sp>
            <p:nvSpPr>
              <p:cNvPr id="53" name="TextBox 52"/>
              <p:cNvSpPr txBox="1"/>
              <p:nvPr/>
            </p:nvSpPr>
            <p:spPr>
              <a:xfrm>
                <a:off x="7592669" y="224839"/>
                <a:ext cx="1097941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700" dirty="0" err="1"/>
                  <a:t>SparkFun</a:t>
                </a:r>
                <a:r>
                  <a:rPr lang="en-US" sz="700" dirty="0"/>
                  <a:t> GPS NEO-M8U</a:t>
                </a:r>
              </a:p>
            </p:txBody>
          </p:sp>
          <p:grpSp>
            <p:nvGrpSpPr>
              <p:cNvPr id="57" name="Group 56"/>
              <p:cNvGrpSpPr/>
              <p:nvPr/>
            </p:nvGrpSpPr>
            <p:grpSpPr>
              <a:xfrm>
                <a:off x="7750158" y="331846"/>
                <a:ext cx="2206426" cy="793279"/>
                <a:chOff x="7750158" y="331846"/>
                <a:chExt cx="2206426" cy="793279"/>
              </a:xfrm>
            </p:grpSpPr>
            <p:pic>
              <p:nvPicPr>
                <p:cNvPr id="49" name="Picture 48"/>
                <p:cNvPicPr>
                  <a:picLocks noChangeAspect="1"/>
                </p:cNvPicPr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7750158" y="385169"/>
                  <a:ext cx="854046" cy="739956"/>
                </a:xfrm>
                <a:prstGeom prst="rect">
                  <a:avLst/>
                </a:prstGeom>
              </p:spPr>
            </p:pic>
            <p:pic>
              <p:nvPicPr>
                <p:cNvPr id="1028" name="Picture 4" descr="GNSS Multi-Band Magnetic Mount Antenna - 5m (SMA)"/>
                <p:cNvPicPr>
                  <a:picLocks noChangeAspect="1" noChangeArrowheads="1"/>
                </p:cNvPicPr>
                <p:nvPr/>
              </p:nvPicPr>
              <p:blipFill rotWithShape="1">
                <a:blip r:embed="rId22" cstate="print">
                  <a:extLst>
                    <a:ext uri="{BEBA8EAE-BF5A-486C-A8C5-ECC9F3942E4B}">
                      <a14:imgProps xmlns:a14="http://schemas.microsoft.com/office/drawing/2010/main">
                        <a14:imgLayer r:embed="rId23">
                          <a14:imgEffect>
                            <a14:backgroundRemoval t="18167" b="76000" l="11167" r="89167">
                              <a14:backgroundMark x1="72333" y1="49167" x2="72333" y2="49167"/>
                              <a14:backgroundMark x1="74333" y1="48167" x2="74333" y2="48167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9397" t="11232" r="11157" b="16660"/>
                <a:stretch/>
              </p:blipFill>
              <p:spPr bwMode="auto">
                <a:xfrm rot="5400000">
                  <a:off x="8482206" y="431131"/>
                  <a:ext cx="641906" cy="58262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54" name="TextBox 53"/>
                <p:cNvSpPr txBox="1"/>
                <p:nvPr/>
              </p:nvSpPr>
              <p:spPr>
                <a:xfrm>
                  <a:off x="8830331" y="331846"/>
                  <a:ext cx="1126253" cy="3231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500" dirty="0"/>
                    <a:t>GNSS Multi-Band Magnetic Mount Antenna - 5m (SMA)</a:t>
                  </a:r>
                </a:p>
                <a:p>
                  <a:r>
                    <a:rPr lang="en-US" sz="500" cap="all" dirty="0"/>
                    <a:t>I GPS-15192 </a:t>
                  </a:r>
                </a:p>
              </p:txBody>
            </p:sp>
          </p:grpSp>
        </p:grpSp>
        <p:sp>
          <p:nvSpPr>
            <p:cNvPr id="71" name="Freeform 70"/>
            <p:cNvSpPr/>
            <p:nvPr/>
          </p:nvSpPr>
          <p:spPr>
            <a:xfrm>
              <a:off x="8564880" y="781050"/>
              <a:ext cx="251460" cy="171450"/>
            </a:xfrm>
            <a:custGeom>
              <a:avLst/>
              <a:gdLst>
                <a:gd name="connsiteX0" fmla="*/ 0 w 251460"/>
                <a:gd name="connsiteY0" fmla="*/ 0 h 171450"/>
                <a:gd name="connsiteX1" fmla="*/ 49530 w 251460"/>
                <a:gd name="connsiteY1" fmla="*/ 3810 h 171450"/>
                <a:gd name="connsiteX2" fmla="*/ 83820 w 251460"/>
                <a:gd name="connsiteY2" fmla="*/ 30480 h 171450"/>
                <a:gd name="connsiteX3" fmla="*/ 91440 w 251460"/>
                <a:gd name="connsiteY3" fmla="*/ 41910 h 171450"/>
                <a:gd name="connsiteX4" fmla="*/ 102870 w 251460"/>
                <a:gd name="connsiteY4" fmla="*/ 49530 h 171450"/>
                <a:gd name="connsiteX5" fmla="*/ 118110 w 251460"/>
                <a:gd name="connsiteY5" fmla="*/ 72390 h 171450"/>
                <a:gd name="connsiteX6" fmla="*/ 129540 w 251460"/>
                <a:gd name="connsiteY6" fmla="*/ 110490 h 171450"/>
                <a:gd name="connsiteX7" fmla="*/ 137160 w 251460"/>
                <a:gd name="connsiteY7" fmla="*/ 121920 h 171450"/>
                <a:gd name="connsiteX8" fmla="*/ 182880 w 251460"/>
                <a:gd name="connsiteY8" fmla="*/ 160020 h 171450"/>
                <a:gd name="connsiteX9" fmla="*/ 194310 w 251460"/>
                <a:gd name="connsiteY9" fmla="*/ 163830 h 171450"/>
                <a:gd name="connsiteX10" fmla="*/ 224790 w 251460"/>
                <a:gd name="connsiteY10" fmla="*/ 171450 h 171450"/>
                <a:gd name="connsiteX11" fmla="*/ 251460 w 251460"/>
                <a:gd name="connsiteY11" fmla="*/ 171450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1460" h="171450">
                  <a:moveTo>
                    <a:pt x="0" y="0"/>
                  </a:moveTo>
                  <a:cubicBezTo>
                    <a:pt x="16510" y="1270"/>
                    <a:pt x="33516" y="-404"/>
                    <a:pt x="49530" y="3810"/>
                  </a:cubicBezTo>
                  <a:cubicBezTo>
                    <a:pt x="58599" y="6197"/>
                    <a:pt x="76666" y="21895"/>
                    <a:pt x="83820" y="30480"/>
                  </a:cubicBezTo>
                  <a:cubicBezTo>
                    <a:pt x="86751" y="33998"/>
                    <a:pt x="88202" y="38672"/>
                    <a:pt x="91440" y="41910"/>
                  </a:cubicBezTo>
                  <a:cubicBezTo>
                    <a:pt x="94678" y="45148"/>
                    <a:pt x="99060" y="46990"/>
                    <a:pt x="102870" y="49530"/>
                  </a:cubicBezTo>
                  <a:cubicBezTo>
                    <a:pt x="114766" y="85217"/>
                    <a:pt x="95278" y="32435"/>
                    <a:pt x="118110" y="72390"/>
                  </a:cubicBezTo>
                  <a:cubicBezTo>
                    <a:pt x="139408" y="109662"/>
                    <a:pt x="96427" y="60820"/>
                    <a:pt x="129540" y="110490"/>
                  </a:cubicBezTo>
                  <a:cubicBezTo>
                    <a:pt x="132080" y="114300"/>
                    <a:pt x="134118" y="118498"/>
                    <a:pt x="137160" y="121920"/>
                  </a:cubicBezTo>
                  <a:cubicBezTo>
                    <a:pt x="146095" y="131972"/>
                    <a:pt x="168391" y="155190"/>
                    <a:pt x="182880" y="160020"/>
                  </a:cubicBezTo>
                  <a:cubicBezTo>
                    <a:pt x="186690" y="161290"/>
                    <a:pt x="190435" y="162773"/>
                    <a:pt x="194310" y="163830"/>
                  </a:cubicBezTo>
                  <a:cubicBezTo>
                    <a:pt x="204414" y="166586"/>
                    <a:pt x="214317" y="171450"/>
                    <a:pt x="224790" y="171450"/>
                  </a:cubicBezTo>
                  <a:lnTo>
                    <a:pt x="251460" y="171450"/>
                  </a:ln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7" name="Freeform 86"/>
          <p:cNvSpPr/>
          <p:nvPr/>
        </p:nvSpPr>
        <p:spPr>
          <a:xfrm>
            <a:off x="3511600" y="1626870"/>
            <a:ext cx="1445820" cy="190500"/>
          </a:xfrm>
          <a:custGeom>
            <a:avLst/>
            <a:gdLst>
              <a:gd name="connsiteX0" fmla="*/ 65990 w 1445820"/>
              <a:gd name="connsiteY0" fmla="*/ 0 h 190500"/>
              <a:gd name="connsiteX1" fmla="*/ 12650 w 1445820"/>
              <a:gd name="connsiteY1" fmla="*/ 30480 h 190500"/>
              <a:gd name="connsiteX2" fmla="*/ 8840 w 1445820"/>
              <a:gd name="connsiteY2" fmla="*/ 80010 h 190500"/>
              <a:gd name="connsiteX3" fmla="*/ 115520 w 1445820"/>
              <a:gd name="connsiteY3" fmla="*/ 118110 h 190500"/>
              <a:gd name="connsiteX4" fmla="*/ 485090 w 1445820"/>
              <a:gd name="connsiteY4" fmla="*/ 114300 h 190500"/>
              <a:gd name="connsiteX5" fmla="*/ 1010870 w 1445820"/>
              <a:gd name="connsiteY5" fmla="*/ 60960 h 190500"/>
              <a:gd name="connsiteX6" fmla="*/ 1376630 w 1445820"/>
              <a:gd name="connsiteY6" fmla="*/ 72390 h 190500"/>
              <a:gd name="connsiteX7" fmla="*/ 1445210 w 1445820"/>
              <a:gd name="connsiteY7" fmla="*/ 190500 h 19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45820" h="190500">
                <a:moveTo>
                  <a:pt x="65990" y="0"/>
                </a:moveTo>
                <a:cubicBezTo>
                  <a:pt x="44082" y="8572"/>
                  <a:pt x="22175" y="17145"/>
                  <a:pt x="12650" y="30480"/>
                </a:cubicBezTo>
                <a:cubicBezTo>
                  <a:pt x="3125" y="43815"/>
                  <a:pt x="-8305" y="65405"/>
                  <a:pt x="8840" y="80010"/>
                </a:cubicBezTo>
                <a:cubicBezTo>
                  <a:pt x="25985" y="94615"/>
                  <a:pt x="36145" y="112395"/>
                  <a:pt x="115520" y="118110"/>
                </a:cubicBezTo>
                <a:cubicBezTo>
                  <a:pt x="194895" y="123825"/>
                  <a:pt x="335865" y="123825"/>
                  <a:pt x="485090" y="114300"/>
                </a:cubicBezTo>
                <a:cubicBezTo>
                  <a:pt x="634315" y="104775"/>
                  <a:pt x="862280" y="67945"/>
                  <a:pt x="1010870" y="60960"/>
                </a:cubicBezTo>
                <a:cubicBezTo>
                  <a:pt x="1159460" y="53975"/>
                  <a:pt x="1304240" y="50800"/>
                  <a:pt x="1376630" y="72390"/>
                </a:cubicBezTo>
                <a:cubicBezTo>
                  <a:pt x="1449020" y="93980"/>
                  <a:pt x="1447115" y="142240"/>
                  <a:pt x="1445210" y="19050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TextBox 87"/>
          <p:cNvSpPr txBox="1"/>
          <p:nvPr/>
        </p:nvSpPr>
        <p:spPr>
          <a:xfrm rot="21220649">
            <a:off x="4009535" y="1533299"/>
            <a:ext cx="58221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/>
              <a:t>USB COM1</a:t>
            </a:r>
          </a:p>
        </p:txBody>
      </p:sp>
      <p:sp>
        <p:nvSpPr>
          <p:cNvPr id="89" name="Freeform 88"/>
          <p:cNvSpPr/>
          <p:nvPr/>
        </p:nvSpPr>
        <p:spPr>
          <a:xfrm>
            <a:off x="2914650" y="1824990"/>
            <a:ext cx="2202482" cy="171450"/>
          </a:xfrm>
          <a:custGeom>
            <a:avLst/>
            <a:gdLst>
              <a:gd name="connsiteX0" fmla="*/ 0 w 2202482"/>
              <a:gd name="connsiteY0" fmla="*/ 129540 h 171450"/>
              <a:gd name="connsiteX1" fmla="*/ 586740 w 2202482"/>
              <a:gd name="connsiteY1" fmla="*/ 171450 h 171450"/>
              <a:gd name="connsiteX2" fmla="*/ 1482090 w 2202482"/>
              <a:gd name="connsiteY2" fmla="*/ 152400 h 171450"/>
              <a:gd name="connsiteX3" fmla="*/ 2122170 w 2202482"/>
              <a:gd name="connsiteY3" fmla="*/ 118110 h 171450"/>
              <a:gd name="connsiteX4" fmla="*/ 2171700 w 2202482"/>
              <a:gd name="connsiteY4" fmla="*/ 0 h 171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2482" h="171450">
                <a:moveTo>
                  <a:pt x="0" y="129540"/>
                </a:moveTo>
                <a:cubicBezTo>
                  <a:pt x="169862" y="148590"/>
                  <a:pt x="586740" y="171450"/>
                  <a:pt x="586740" y="171450"/>
                </a:cubicBezTo>
                <a:lnTo>
                  <a:pt x="1482090" y="152400"/>
                </a:lnTo>
                <a:cubicBezTo>
                  <a:pt x="1737995" y="143510"/>
                  <a:pt x="2007235" y="143510"/>
                  <a:pt x="2122170" y="118110"/>
                </a:cubicBezTo>
                <a:cubicBezTo>
                  <a:pt x="2237105" y="92710"/>
                  <a:pt x="2204402" y="46355"/>
                  <a:pt x="2171700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TextBox 93"/>
          <p:cNvSpPr txBox="1"/>
          <p:nvPr/>
        </p:nvSpPr>
        <p:spPr>
          <a:xfrm>
            <a:off x="4086259" y="1788346"/>
            <a:ext cx="58221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/>
              <a:t>USB COM2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6260406" y="1546976"/>
            <a:ext cx="63671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USB COM3</a:t>
            </a:r>
          </a:p>
        </p:txBody>
      </p:sp>
      <p:sp>
        <p:nvSpPr>
          <p:cNvPr id="103" name="TextBox 102"/>
          <p:cNvSpPr txBox="1"/>
          <p:nvPr/>
        </p:nvSpPr>
        <p:spPr>
          <a:xfrm>
            <a:off x="7025172" y="712292"/>
            <a:ext cx="58221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/>
              <a:t>USB COM4</a:t>
            </a:r>
          </a:p>
        </p:txBody>
      </p:sp>
      <p:pic>
        <p:nvPicPr>
          <p:cNvPr id="98" name="Picture 97"/>
          <p:cNvPicPr>
            <a:picLocks noChangeAspect="1"/>
          </p:cNvPicPr>
          <p:nvPr/>
        </p:nvPicPr>
        <p:blipFill rotWithShape="1">
          <a:blip r:embed="rId24"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backgroundRemoval t="0" b="99176" l="99" r="98211"/>
                    </a14:imgEffect>
                  </a14:imgLayer>
                </a14:imgProps>
              </a:ext>
            </a:extLst>
          </a:blip>
          <a:srcRect l="59644"/>
          <a:stretch/>
        </p:blipFill>
        <p:spPr>
          <a:xfrm rot="5400000">
            <a:off x="4066025" y="2167623"/>
            <a:ext cx="529050" cy="948683"/>
          </a:xfrm>
          <a:prstGeom prst="rect">
            <a:avLst/>
          </a:prstGeom>
        </p:spPr>
      </p:pic>
      <p:pic>
        <p:nvPicPr>
          <p:cNvPr id="105" name="Picture 104"/>
          <p:cNvPicPr>
            <a:picLocks noChangeAspect="1"/>
          </p:cNvPicPr>
          <p:nvPr/>
        </p:nvPicPr>
        <p:blipFill rotWithShape="1">
          <a:blip r:embed="rId24"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backgroundRemoval t="0" b="99176" l="99" r="98211"/>
                    </a14:imgEffect>
                  </a14:imgLayer>
                </a14:imgProps>
              </a:ext>
            </a:extLst>
          </a:blip>
          <a:srcRect t="55241"/>
          <a:stretch/>
        </p:blipFill>
        <p:spPr>
          <a:xfrm rot="5176030">
            <a:off x="4174361" y="5784001"/>
            <a:ext cx="1310955" cy="424618"/>
          </a:xfrm>
          <a:prstGeom prst="rect">
            <a:avLst/>
          </a:prstGeom>
        </p:spPr>
      </p:pic>
      <p:sp>
        <p:nvSpPr>
          <p:cNvPr id="99" name="Rectangle 98"/>
          <p:cNvSpPr/>
          <p:nvPr/>
        </p:nvSpPr>
        <p:spPr>
          <a:xfrm>
            <a:off x="6147435" y="6177915"/>
            <a:ext cx="607695" cy="1183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Freeform 107"/>
          <p:cNvSpPr/>
          <p:nvPr/>
        </p:nvSpPr>
        <p:spPr>
          <a:xfrm>
            <a:off x="3994892" y="3829050"/>
            <a:ext cx="851594" cy="1668780"/>
          </a:xfrm>
          <a:custGeom>
            <a:avLst/>
            <a:gdLst>
              <a:gd name="connsiteX0" fmla="*/ 70378 w 851594"/>
              <a:gd name="connsiteY0" fmla="*/ 1668780 h 1668780"/>
              <a:gd name="connsiteX1" fmla="*/ 1798 w 851594"/>
              <a:gd name="connsiteY1" fmla="*/ 1474470 h 1668780"/>
              <a:gd name="connsiteX2" fmla="*/ 135148 w 851594"/>
              <a:gd name="connsiteY2" fmla="*/ 1139190 h 1668780"/>
              <a:gd name="connsiteX3" fmla="*/ 497098 w 851594"/>
              <a:gd name="connsiteY3" fmla="*/ 952500 h 1668780"/>
              <a:gd name="connsiteX4" fmla="*/ 801898 w 851594"/>
              <a:gd name="connsiteY4" fmla="*/ 617220 h 1668780"/>
              <a:gd name="connsiteX5" fmla="*/ 847618 w 851594"/>
              <a:gd name="connsiteY5" fmla="*/ 0 h 16687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1594" h="1668780">
                <a:moveTo>
                  <a:pt x="70378" y="1668780"/>
                </a:moveTo>
                <a:cubicBezTo>
                  <a:pt x="30690" y="1615757"/>
                  <a:pt x="-8997" y="1562735"/>
                  <a:pt x="1798" y="1474470"/>
                </a:cubicBezTo>
                <a:cubicBezTo>
                  <a:pt x="12593" y="1386205"/>
                  <a:pt x="52598" y="1226185"/>
                  <a:pt x="135148" y="1139190"/>
                </a:cubicBezTo>
                <a:cubicBezTo>
                  <a:pt x="217698" y="1052195"/>
                  <a:pt x="385973" y="1039495"/>
                  <a:pt x="497098" y="952500"/>
                </a:cubicBezTo>
                <a:cubicBezTo>
                  <a:pt x="608223" y="865505"/>
                  <a:pt x="743478" y="775970"/>
                  <a:pt x="801898" y="617220"/>
                </a:cubicBezTo>
                <a:cubicBezTo>
                  <a:pt x="860318" y="458470"/>
                  <a:pt x="853968" y="229235"/>
                  <a:pt x="847618" y="0"/>
                </a:cubicBezTo>
              </a:path>
            </a:pathLst>
          </a:custGeom>
          <a:noFill/>
          <a:ln w="12700"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6" name="Picture 12" descr="Spektrum S9120Bl 1/5 Torque Metal Servo"/>
          <p:cNvPicPr>
            <a:picLocks noChangeAspect="1" noChangeArrowheads="1"/>
          </p:cNvPicPr>
          <p:nvPr/>
        </p:nvPicPr>
        <p:blipFill>
          <a:blip r:embed="rId26" cstate="print">
            <a:extLst>
              <a:ext uri="{BEBA8EAE-BF5A-486C-A8C5-ECC9F3942E4B}">
                <a14:imgProps xmlns:a14="http://schemas.microsoft.com/office/drawing/2010/main">
                  <a14:imgLayer r:embed="rId27">
                    <a14:imgEffect>
                      <a14:backgroundRemoval t="3000" b="96800" l="0" r="100000">
                        <a14:foregroundMark x1="70400" y1="10800" x2="70400" y2="10800"/>
                        <a14:foregroundMark x1="65600" y1="10800" x2="65600" y2="108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2315" y="5738325"/>
            <a:ext cx="392282" cy="392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9" name="TextBox 108"/>
          <p:cNvSpPr txBox="1"/>
          <p:nvPr/>
        </p:nvSpPr>
        <p:spPr>
          <a:xfrm>
            <a:off x="7122021" y="5936839"/>
            <a:ext cx="6607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" dirty="0"/>
              <a:t>Spectrum </a:t>
            </a:r>
          </a:p>
          <a:p>
            <a:pPr algn="ctr"/>
            <a:r>
              <a:rPr lang="en-US" sz="600" dirty="0"/>
              <a:t>Steering Motor</a:t>
            </a:r>
          </a:p>
        </p:txBody>
      </p:sp>
      <p:sp>
        <p:nvSpPr>
          <p:cNvPr id="110" name="Freeform 109"/>
          <p:cNvSpPr/>
          <p:nvPr/>
        </p:nvSpPr>
        <p:spPr>
          <a:xfrm>
            <a:off x="6876857" y="5338785"/>
            <a:ext cx="104968" cy="630700"/>
          </a:xfrm>
          <a:custGeom>
            <a:avLst/>
            <a:gdLst>
              <a:gd name="connsiteX0" fmla="*/ 0 w 251460"/>
              <a:gd name="connsiteY0" fmla="*/ 0 h 631675"/>
              <a:gd name="connsiteX1" fmla="*/ 38100 w 251460"/>
              <a:gd name="connsiteY1" fmla="*/ 139065 h 631675"/>
              <a:gd name="connsiteX2" fmla="*/ 76200 w 251460"/>
              <a:gd name="connsiteY2" fmla="*/ 563880 h 631675"/>
              <a:gd name="connsiteX3" fmla="*/ 251460 w 251460"/>
              <a:gd name="connsiteY3" fmla="*/ 630555 h 631675"/>
              <a:gd name="connsiteX4" fmla="*/ 251460 w 251460"/>
              <a:gd name="connsiteY4" fmla="*/ 630555 h 631675"/>
              <a:gd name="connsiteX5" fmla="*/ 251460 w 251460"/>
              <a:gd name="connsiteY5" fmla="*/ 630555 h 631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1460" h="631675">
                <a:moveTo>
                  <a:pt x="0" y="0"/>
                </a:moveTo>
                <a:cubicBezTo>
                  <a:pt x="12700" y="22542"/>
                  <a:pt x="25400" y="45085"/>
                  <a:pt x="38100" y="139065"/>
                </a:cubicBezTo>
                <a:cubicBezTo>
                  <a:pt x="50800" y="233045"/>
                  <a:pt x="40640" y="481965"/>
                  <a:pt x="76200" y="563880"/>
                </a:cubicBezTo>
                <a:cubicBezTo>
                  <a:pt x="111760" y="645795"/>
                  <a:pt x="251460" y="630555"/>
                  <a:pt x="251460" y="630555"/>
                </a:cubicBezTo>
                <a:lnTo>
                  <a:pt x="251460" y="630555"/>
                </a:lnTo>
                <a:lnTo>
                  <a:pt x="251460" y="630555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Freeform 110"/>
          <p:cNvSpPr/>
          <p:nvPr/>
        </p:nvSpPr>
        <p:spPr>
          <a:xfrm>
            <a:off x="6870194" y="5435363"/>
            <a:ext cx="109726" cy="559850"/>
          </a:xfrm>
          <a:custGeom>
            <a:avLst/>
            <a:gdLst>
              <a:gd name="connsiteX0" fmla="*/ 0 w 247650"/>
              <a:gd name="connsiteY0" fmla="*/ 0 h 569773"/>
              <a:gd name="connsiteX1" fmla="*/ 19050 w 247650"/>
              <a:gd name="connsiteY1" fmla="*/ 171450 h 569773"/>
              <a:gd name="connsiteX2" fmla="*/ 30480 w 247650"/>
              <a:gd name="connsiteY2" fmla="*/ 386715 h 569773"/>
              <a:gd name="connsiteX3" fmla="*/ 102870 w 247650"/>
              <a:gd name="connsiteY3" fmla="*/ 550545 h 569773"/>
              <a:gd name="connsiteX4" fmla="*/ 247650 w 247650"/>
              <a:gd name="connsiteY4" fmla="*/ 560070 h 569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7650" h="569773">
                <a:moveTo>
                  <a:pt x="0" y="0"/>
                </a:moveTo>
                <a:cubicBezTo>
                  <a:pt x="6985" y="53499"/>
                  <a:pt x="13970" y="106998"/>
                  <a:pt x="19050" y="171450"/>
                </a:cubicBezTo>
                <a:cubicBezTo>
                  <a:pt x="24130" y="235902"/>
                  <a:pt x="16510" y="323533"/>
                  <a:pt x="30480" y="386715"/>
                </a:cubicBezTo>
                <a:cubicBezTo>
                  <a:pt x="44450" y="449897"/>
                  <a:pt x="66675" y="521652"/>
                  <a:pt x="102870" y="550545"/>
                </a:cubicBezTo>
                <a:cubicBezTo>
                  <a:pt x="139065" y="579438"/>
                  <a:pt x="193357" y="569754"/>
                  <a:pt x="247650" y="560070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Freeform 111"/>
          <p:cNvSpPr/>
          <p:nvPr/>
        </p:nvSpPr>
        <p:spPr>
          <a:xfrm>
            <a:off x="6892042" y="5261494"/>
            <a:ext cx="68828" cy="697346"/>
          </a:xfrm>
          <a:custGeom>
            <a:avLst/>
            <a:gdLst>
              <a:gd name="connsiteX0" fmla="*/ 0 w 226695"/>
              <a:gd name="connsiteY0" fmla="*/ 0 h 702945"/>
              <a:gd name="connsiteX1" fmla="*/ 55245 w 226695"/>
              <a:gd name="connsiteY1" fmla="*/ 180975 h 702945"/>
              <a:gd name="connsiteX2" fmla="*/ 66675 w 226695"/>
              <a:gd name="connsiteY2" fmla="*/ 457200 h 702945"/>
              <a:gd name="connsiteX3" fmla="*/ 95250 w 226695"/>
              <a:gd name="connsiteY3" fmla="*/ 636270 h 702945"/>
              <a:gd name="connsiteX4" fmla="*/ 226695 w 226695"/>
              <a:gd name="connsiteY4" fmla="*/ 702945 h 702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6695" h="702945">
                <a:moveTo>
                  <a:pt x="0" y="0"/>
                </a:moveTo>
                <a:cubicBezTo>
                  <a:pt x="22066" y="52387"/>
                  <a:pt x="44133" y="104775"/>
                  <a:pt x="55245" y="180975"/>
                </a:cubicBezTo>
                <a:cubicBezTo>
                  <a:pt x="66357" y="257175"/>
                  <a:pt x="60007" y="381317"/>
                  <a:pt x="66675" y="457200"/>
                </a:cubicBezTo>
                <a:cubicBezTo>
                  <a:pt x="73343" y="533083"/>
                  <a:pt x="68580" y="595313"/>
                  <a:pt x="95250" y="636270"/>
                </a:cubicBezTo>
                <a:cubicBezTo>
                  <a:pt x="121920" y="677227"/>
                  <a:pt x="174307" y="690086"/>
                  <a:pt x="226695" y="702945"/>
                </a:cubicBezTo>
              </a:path>
            </a:pathLst>
          </a:cu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TextBox 112"/>
          <p:cNvSpPr txBox="1"/>
          <p:nvPr/>
        </p:nvSpPr>
        <p:spPr>
          <a:xfrm>
            <a:off x="6595890" y="5619061"/>
            <a:ext cx="362600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" dirty="0"/>
              <a:t>PWM5</a:t>
            </a:r>
          </a:p>
        </p:txBody>
      </p:sp>
      <p:sp>
        <p:nvSpPr>
          <p:cNvPr id="114" name="Freeform 113"/>
          <p:cNvSpPr/>
          <p:nvPr/>
        </p:nvSpPr>
        <p:spPr>
          <a:xfrm>
            <a:off x="5334000" y="5350528"/>
            <a:ext cx="1396784" cy="234931"/>
          </a:xfrm>
          <a:custGeom>
            <a:avLst/>
            <a:gdLst>
              <a:gd name="connsiteX0" fmla="*/ 0 w 1317961"/>
              <a:gd name="connsiteY0" fmla="*/ 251440 h 251440"/>
              <a:gd name="connsiteX1" fmla="*/ 931545 w 1317961"/>
              <a:gd name="connsiteY1" fmla="*/ 60940 h 251440"/>
              <a:gd name="connsiteX2" fmla="*/ 1259205 w 1317961"/>
              <a:gd name="connsiteY2" fmla="*/ 62845 h 251440"/>
              <a:gd name="connsiteX3" fmla="*/ 1314450 w 1317961"/>
              <a:gd name="connsiteY3" fmla="*/ 3790 h 251440"/>
              <a:gd name="connsiteX4" fmla="*/ 1312545 w 1317961"/>
              <a:gd name="connsiteY4" fmla="*/ 5695 h 251440"/>
              <a:gd name="connsiteX5" fmla="*/ 1310640 w 1317961"/>
              <a:gd name="connsiteY5" fmla="*/ 9505 h 251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17961" h="251440">
                <a:moveTo>
                  <a:pt x="0" y="251440"/>
                </a:moveTo>
                <a:cubicBezTo>
                  <a:pt x="360839" y="171906"/>
                  <a:pt x="721678" y="92372"/>
                  <a:pt x="931545" y="60940"/>
                </a:cubicBezTo>
                <a:cubicBezTo>
                  <a:pt x="1141412" y="29508"/>
                  <a:pt x="1195388" y="72370"/>
                  <a:pt x="1259205" y="62845"/>
                </a:cubicBezTo>
                <a:cubicBezTo>
                  <a:pt x="1323022" y="53320"/>
                  <a:pt x="1305560" y="13315"/>
                  <a:pt x="1314450" y="3790"/>
                </a:cubicBezTo>
                <a:cubicBezTo>
                  <a:pt x="1323340" y="-5735"/>
                  <a:pt x="1312545" y="5695"/>
                  <a:pt x="1312545" y="5695"/>
                </a:cubicBezTo>
                <a:cubicBezTo>
                  <a:pt x="1311910" y="6647"/>
                  <a:pt x="1311275" y="8076"/>
                  <a:pt x="1310640" y="9505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Freeform 124"/>
          <p:cNvSpPr/>
          <p:nvPr/>
        </p:nvSpPr>
        <p:spPr>
          <a:xfrm>
            <a:off x="4514064" y="3928761"/>
            <a:ext cx="2436021" cy="1910001"/>
          </a:xfrm>
          <a:custGeom>
            <a:avLst/>
            <a:gdLst>
              <a:gd name="connsiteX0" fmla="*/ 2703044 w 2703044"/>
              <a:gd name="connsiteY0" fmla="*/ 1898472 h 1898472"/>
              <a:gd name="connsiteX1" fmla="*/ 2422193 w 2703044"/>
              <a:gd name="connsiteY1" fmla="*/ 1127763 h 1898472"/>
              <a:gd name="connsiteX2" fmla="*/ 1481667 w 2703044"/>
              <a:gd name="connsiteY2" fmla="*/ 990603 h 1898472"/>
              <a:gd name="connsiteX3" fmla="*/ 861181 w 2703044"/>
              <a:gd name="connsiteY3" fmla="*/ 820786 h 1898472"/>
              <a:gd name="connsiteX4" fmla="*/ 188444 w 2703044"/>
              <a:gd name="connsiteY4" fmla="*/ 592186 h 1898472"/>
              <a:gd name="connsiteX5" fmla="*/ 18627 w 2703044"/>
              <a:gd name="connsiteY5" fmla="*/ 50077 h 1898472"/>
              <a:gd name="connsiteX6" fmla="*/ 12095 w 2703044"/>
              <a:gd name="connsiteY6" fmla="*/ 56609 h 1898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03044" h="1898472">
                <a:moveTo>
                  <a:pt x="2703044" y="1898472"/>
                </a:moveTo>
                <a:cubicBezTo>
                  <a:pt x="2664400" y="1588773"/>
                  <a:pt x="2625756" y="1279074"/>
                  <a:pt x="2422193" y="1127763"/>
                </a:cubicBezTo>
                <a:cubicBezTo>
                  <a:pt x="2218630" y="976452"/>
                  <a:pt x="1741836" y="1041766"/>
                  <a:pt x="1481667" y="990603"/>
                </a:cubicBezTo>
                <a:cubicBezTo>
                  <a:pt x="1221498" y="939440"/>
                  <a:pt x="1076718" y="887189"/>
                  <a:pt x="861181" y="820786"/>
                </a:cubicBezTo>
                <a:cubicBezTo>
                  <a:pt x="645644" y="754383"/>
                  <a:pt x="328870" y="720637"/>
                  <a:pt x="188444" y="592186"/>
                </a:cubicBezTo>
                <a:cubicBezTo>
                  <a:pt x="48018" y="463735"/>
                  <a:pt x="18627" y="50077"/>
                  <a:pt x="18627" y="50077"/>
                </a:cubicBezTo>
                <a:cubicBezTo>
                  <a:pt x="-10764" y="-39186"/>
                  <a:pt x="665" y="8711"/>
                  <a:pt x="12095" y="56609"/>
                </a:cubicBezTo>
              </a:path>
            </a:pathLst>
          </a:custGeom>
          <a:noFill/>
          <a:ln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Freeform 115"/>
          <p:cNvSpPr/>
          <p:nvPr/>
        </p:nvSpPr>
        <p:spPr>
          <a:xfrm>
            <a:off x="5332096" y="5258590"/>
            <a:ext cx="1390874" cy="307820"/>
          </a:xfrm>
          <a:custGeom>
            <a:avLst/>
            <a:gdLst>
              <a:gd name="connsiteX0" fmla="*/ 0 w 1323975"/>
              <a:gd name="connsiteY0" fmla="*/ 302895 h 302895"/>
              <a:gd name="connsiteX1" fmla="*/ 222885 w 1323975"/>
              <a:gd name="connsiteY1" fmla="*/ 245745 h 302895"/>
              <a:gd name="connsiteX2" fmla="*/ 594360 w 1323975"/>
              <a:gd name="connsiteY2" fmla="*/ 171450 h 302895"/>
              <a:gd name="connsiteX3" fmla="*/ 842010 w 1323975"/>
              <a:gd name="connsiteY3" fmla="*/ 114300 h 302895"/>
              <a:gd name="connsiteX4" fmla="*/ 1026795 w 1323975"/>
              <a:gd name="connsiteY4" fmla="*/ 93345 h 302895"/>
              <a:gd name="connsiteX5" fmla="*/ 1209675 w 1323975"/>
              <a:gd name="connsiteY5" fmla="*/ 108585 h 302895"/>
              <a:gd name="connsiteX6" fmla="*/ 1287780 w 1323975"/>
              <a:gd name="connsiteY6" fmla="*/ 72390 h 302895"/>
              <a:gd name="connsiteX7" fmla="*/ 1323975 w 1323975"/>
              <a:gd name="connsiteY7" fmla="*/ 0 h 302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23975" h="302895">
                <a:moveTo>
                  <a:pt x="0" y="302895"/>
                </a:moveTo>
                <a:cubicBezTo>
                  <a:pt x="61912" y="285274"/>
                  <a:pt x="123825" y="267653"/>
                  <a:pt x="222885" y="245745"/>
                </a:cubicBezTo>
                <a:cubicBezTo>
                  <a:pt x="321945" y="223837"/>
                  <a:pt x="491173" y="193357"/>
                  <a:pt x="594360" y="171450"/>
                </a:cubicBezTo>
                <a:cubicBezTo>
                  <a:pt x="697548" y="149542"/>
                  <a:pt x="769938" y="127317"/>
                  <a:pt x="842010" y="114300"/>
                </a:cubicBezTo>
                <a:cubicBezTo>
                  <a:pt x="914083" y="101282"/>
                  <a:pt x="965518" y="94297"/>
                  <a:pt x="1026795" y="93345"/>
                </a:cubicBezTo>
                <a:cubicBezTo>
                  <a:pt x="1088072" y="92393"/>
                  <a:pt x="1166178" y="112077"/>
                  <a:pt x="1209675" y="108585"/>
                </a:cubicBezTo>
                <a:cubicBezTo>
                  <a:pt x="1253172" y="105093"/>
                  <a:pt x="1268730" y="90488"/>
                  <a:pt x="1287780" y="72390"/>
                </a:cubicBezTo>
                <a:cubicBezTo>
                  <a:pt x="1306830" y="54292"/>
                  <a:pt x="1315402" y="27146"/>
                  <a:pt x="1323975" y="0"/>
                </a:cubicBezTo>
              </a:path>
            </a:pathLst>
          </a:cu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Freeform 116"/>
          <p:cNvSpPr/>
          <p:nvPr/>
        </p:nvSpPr>
        <p:spPr>
          <a:xfrm>
            <a:off x="5339715" y="5426488"/>
            <a:ext cx="1377895" cy="170401"/>
          </a:xfrm>
          <a:custGeom>
            <a:avLst/>
            <a:gdLst>
              <a:gd name="connsiteX0" fmla="*/ 0 w 1240155"/>
              <a:gd name="connsiteY0" fmla="*/ 175260 h 175260"/>
              <a:gd name="connsiteX1" fmla="*/ 563880 w 1240155"/>
              <a:gd name="connsiteY1" fmla="*/ 66675 h 175260"/>
              <a:gd name="connsiteX2" fmla="*/ 885825 w 1240155"/>
              <a:gd name="connsiteY2" fmla="*/ 13335 h 175260"/>
              <a:gd name="connsiteX3" fmla="*/ 1112520 w 1240155"/>
              <a:gd name="connsiteY3" fmla="*/ 62865 h 175260"/>
              <a:gd name="connsiteX4" fmla="*/ 1240155 w 1240155"/>
              <a:gd name="connsiteY4" fmla="*/ 0 h 175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0155" h="175260">
                <a:moveTo>
                  <a:pt x="0" y="175260"/>
                </a:moveTo>
                <a:lnTo>
                  <a:pt x="563880" y="66675"/>
                </a:lnTo>
                <a:cubicBezTo>
                  <a:pt x="711517" y="39688"/>
                  <a:pt x="794385" y="13970"/>
                  <a:pt x="885825" y="13335"/>
                </a:cubicBezTo>
                <a:cubicBezTo>
                  <a:pt x="977265" y="12700"/>
                  <a:pt x="1053465" y="65087"/>
                  <a:pt x="1112520" y="62865"/>
                </a:cubicBezTo>
                <a:cubicBezTo>
                  <a:pt x="1171575" y="60643"/>
                  <a:pt x="1205865" y="30321"/>
                  <a:pt x="1240155" y="0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TextBox 123"/>
          <p:cNvSpPr txBox="1"/>
          <p:nvPr/>
        </p:nvSpPr>
        <p:spPr>
          <a:xfrm rot="20789671">
            <a:off x="5880749" y="5270200"/>
            <a:ext cx="362600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" dirty="0"/>
              <a:t>PWM3</a:t>
            </a:r>
          </a:p>
        </p:txBody>
      </p:sp>
      <p:sp>
        <p:nvSpPr>
          <p:cNvPr id="122" name="TextBox 121"/>
          <p:cNvSpPr txBox="1"/>
          <p:nvPr/>
        </p:nvSpPr>
        <p:spPr>
          <a:xfrm rot="17489799">
            <a:off x="7577834" y="4597207"/>
            <a:ext cx="599844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" dirty="0"/>
              <a:t>PWM 3 Velocity</a:t>
            </a:r>
          </a:p>
        </p:txBody>
      </p:sp>
      <p:sp>
        <p:nvSpPr>
          <p:cNvPr id="131" name="TextBox 130"/>
          <p:cNvSpPr txBox="1"/>
          <p:nvPr/>
        </p:nvSpPr>
        <p:spPr>
          <a:xfrm rot="17379449">
            <a:off x="7314098" y="4590829"/>
            <a:ext cx="606256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" dirty="0"/>
              <a:t>PWM 5 Steering</a:t>
            </a:r>
          </a:p>
        </p:txBody>
      </p:sp>
      <p:pic>
        <p:nvPicPr>
          <p:cNvPr id="3" name="Picture 2" descr="DDP155 Base Pan">
            <a:extLst>
              <a:ext uri="{FF2B5EF4-FFF2-40B4-BE49-F238E27FC236}">
                <a16:creationId xmlns:a16="http://schemas.microsoft.com/office/drawing/2014/main" id="{B6510A88-CD50-4CD6-ABC4-ACA1BECE81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BEBA8EAE-BF5A-486C-A8C5-ECC9F3942E4B}">
                <a14:imgProps xmlns:a14="http://schemas.microsoft.com/office/drawing/2010/main">
                  <a14:imgLayer r:embed="rId29">
                    <a14:imgEffect>
                      <a14:backgroundRemoval t="8375" b="90000" l="10000" r="90000">
                        <a14:foregroundMark x1="50250" y1="8375" x2="50250" y2="83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5740" y="2138917"/>
            <a:ext cx="918974" cy="918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1FDA7D0-C548-4875-B889-8A5D0FDBFCD6}"/>
              </a:ext>
            </a:extLst>
          </p:cNvPr>
          <p:cNvSpPr txBox="1"/>
          <p:nvPr/>
        </p:nvSpPr>
        <p:spPr>
          <a:xfrm>
            <a:off x="1353883" y="2367571"/>
            <a:ext cx="9156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" dirty="0"/>
              <a:t>Pan Axis</a:t>
            </a:r>
          </a:p>
          <a:p>
            <a:pPr algn="ctr"/>
            <a:r>
              <a:rPr lang="en-US" sz="800" dirty="0"/>
              <a:t>Servo city</a:t>
            </a:r>
          </a:p>
          <a:p>
            <a:pPr algn="ctr"/>
            <a:r>
              <a:rPr lang="en-US" sz="800" dirty="0"/>
              <a:t>DDP155 Base Pan</a:t>
            </a:r>
          </a:p>
        </p:txBody>
      </p:sp>
      <p:pic>
        <p:nvPicPr>
          <p:cNvPr id="76" name="Picture 75">
            <a:extLst>
              <a:ext uri="{FF2B5EF4-FFF2-40B4-BE49-F238E27FC236}">
                <a16:creationId xmlns:a16="http://schemas.microsoft.com/office/drawing/2014/main" id="{2AE4E482-9F3C-4AD5-BCBB-602049F6E21C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BEBA8EAE-BF5A-486C-A8C5-ECC9F3942E4B}">
                <a14:imgProps xmlns:a14="http://schemas.microsoft.com/office/drawing/2010/main">
                  <a14:imgLayer r:embed="rId31">
                    <a14:imgEffect>
                      <a14:backgroundRemoval t="8226" b="90968" l="7692" r="92877">
                        <a14:foregroundMark x1="35043" y1="43548" x2="35043" y2="43548"/>
                        <a14:foregroundMark x1="42735" y1="45000" x2="42735" y2="45000"/>
                        <a14:foregroundMark x1="32479" y1="42903" x2="32479" y2="42903"/>
                        <a14:foregroundMark x1="29630" y1="41290" x2="29630" y2="41290"/>
                        <a14:foregroundMark x1="29630" y1="45000" x2="29630" y2="46129"/>
                        <a14:foregroundMark x1="29915" y1="46290" x2="30769" y2="47097"/>
                        <a14:foregroundMark x1="33903" y1="47419" x2="33903" y2="47419"/>
                        <a14:foregroundMark x1="33903" y1="47419" x2="33903" y2="47419"/>
                        <a14:foregroundMark x1="35328" y1="46129" x2="35328" y2="46129"/>
                        <a14:foregroundMark x1="38177" y1="45161" x2="38177" y2="45161"/>
                        <a14:foregroundMark x1="38462" y1="45000" x2="38462" y2="45000"/>
                        <a14:foregroundMark x1="45869" y1="42581" x2="45869" y2="45000"/>
                        <a14:foregroundMark x1="50142" y1="46290" x2="50712" y2="46935"/>
                        <a14:foregroundMark x1="59259" y1="45323" x2="59259" y2="45323"/>
                        <a14:foregroundMark x1="62108" y1="43871" x2="61254" y2="43871"/>
                        <a14:foregroundMark x1="50427" y1="8548" x2="50427" y2="8548"/>
                        <a14:foregroundMark x1="91738" y1="17581" x2="91738" y2="17581"/>
                        <a14:foregroundMark x1="8547" y1="18871" x2="8547" y2="18871"/>
                        <a14:foregroundMark x1="59829" y1="52419" x2="59829" y2="52419"/>
                        <a14:foregroundMark x1="93162" y1="56452" x2="93162" y2="56452"/>
                        <a14:foregroundMark x1="49288" y1="91129" x2="49288" y2="91129"/>
                        <a14:foregroundMark x1="14245" y1="50968" x2="14245" y2="50968"/>
                        <a14:foregroundMark x1="21368" y1="48871" x2="21368" y2="48871"/>
                        <a14:foregroundMark x1="17949" y1="49355" x2="17949" y2="49355"/>
                        <a14:foregroundMark x1="25356" y1="48065" x2="25356" y2="48065"/>
                        <a14:foregroundMark x1="23362" y1="49032" x2="23362" y2="49032"/>
                        <a14:foregroundMark x1="92877" y1="80806" x2="92877" y2="80806"/>
                        <a14:foregroundMark x1="58689" y1="48548" x2="58689" y2="48548"/>
                      </a14:backgroundRemoval>
                    </a14:imgEffect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43941" y="6057646"/>
            <a:ext cx="353141" cy="623782"/>
          </a:xfrm>
          <a:prstGeom prst="rect">
            <a:avLst/>
          </a:prstGeom>
        </p:spPr>
      </p:pic>
      <p:pic>
        <p:nvPicPr>
          <p:cNvPr id="126" name="Picture 125">
            <a:extLst>
              <a:ext uri="{FF2B5EF4-FFF2-40B4-BE49-F238E27FC236}">
                <a16:creationId xmlns:a16="http://schemas.microsoft.com/office/drawing/2014/main" id="{D7B1A2A8-EEF9-4BD7-BF92-E1B33ED37D1F}"/>
              </a:ext>
            </a:extLst>
          </p:cNvPr>
          <p:cNvPicPr>
            <a:picLocks noChangeAspect="1"/>
          </p:cNvPicPr>
          <p:nvPr/>
        </p:nvPicPr>
        <p:blipFill rotWithShape="1">
          <a:blip r:embed="rId24"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backgroundRemoval t="0" b="99176" l="99" r="98211"/>
                    </a14:imgEffect>
                  </a14:imgLayer>
                </a14:imgProps>
              </a:ext>
            </a:extLst>
          </a:blip>
          <a:srcRect l="61109" t="55241" r="22404"/>
          <a:stretch/>
        </p:blipFill>
        <p:spPr>
          <a:xfrm rot="16423970" flipV="1">
            <a:off x="7706444" y="6204699"/>
            <a:ext cx="131258" cy="257865"/>
          </a:xfrm>
          <a:prstGeom prst="rect">
            <a:avLst/>
          </a:prstGeom>
        </p:spPr>
      </p:pic>
      <p:sp>
        <p:nvSpPr>
          <p:cNvPr id="92" name="Freeform: Shape 91">
            <a:extLst>
              <a:ext uri="{FF2B5EF4-FFF2-40B4-BE49-F238E27FC236}">
                <a16:creationId xmlns:a16="http://schemas.microsoft.com/office/drawing/2014/main" id="{A39DF28A-6FDE-45E2-8983-A33D9660A636}"/>
              </a:ext>
            </a:extLst>
          </p:cNvPr>
          <p:cNvSpPr/>
          <p:nvPr/>
        </p:nvSpPr>
        <p:spPr>
          <a:xfrm>
            <a:off x="6662738" y="6185275"/>
            <a:ext cx="1558552" cy="353638"/>
          </a:xfrm>
          <a:custGeom>
            <a:avLst/>
            <a:gdLst>
              <a:gd name="connsiteX0" fmla="*/ 0 w 1558552"/>
              <a:gd name="connsiteY0" fmla="*/ 353638 h 353638"/>
              <a:gd name="connsiteX1" fmla="*/ 200025 w 1558552"/>
              <a:gd name="connsiteY1" fmla="*/ 272675 h 353638"/>
              <a:gd name="connsiteX2" fmla="*/ 378618 w 1558552"/>
              <a:gd name="connsiteY2" fmla="*/ 53600 h 353638"/>
              <a:gd name="connsiteX3" fmla="*/ 1116806 w 1558552"/>
              <a:gd name="connsiteY3" fmla="*/ 1213 h 353638"/>
              <a:gd name="connsiteX4" fmla="*/ 1512093 w 1558552"/>
              <a:gd name="connsiteY4" fmla="*/ 25025 h 353638"/>
              <a:gd name="connsiteX5" fmla="*/ 1519237 w 1558552"/>
              <a:gd name="connsiteY5" fmla="*/ 115513 h 353638"/>
              <a:gd name="connsiteX6" fmla="*/ 1228725 w 1558552"/>
              <a:gd name="connsiteY6" fmla="*/ 141706 h 353638"/>
              <a:gd name="connsiteX7" fmla="*/ 1228725 w 1558552"/>
              <a:gd name="connsiteY7" fmla="*/ 141706 h 353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58552" h="353638">
                <a:moveTo>
                  <a:pt x="0" y="353638"/>
                </a:moveTo>
                <a:cubicBezTo>
                  <a:pt x="68461" y="338159"/>
                  <a:pt x="136922" y="322681"/>
                  <a:pt x="200025" y="272675"/>
                </a:cubicBezTo>
                <a:cubicBezTo>
                  <a:pt x="263128" y="222669"/>
                  <a:pt x="225821" y="98844"/>
                  <a:pt x="378618" y="53600"/>
                </a:cubicBezTo>
                <a:cubicBezTo>
                  <a:pt x="531415" y="8356"/>
                  <a:pt x="927894" y="5975"/>
                  <a:pt x="1116806" y="1213"/>
                </a:cubicBezTo>
                <a:cubicBezTo>
                  <a:pt x="1305718" y="-3549"/>
                  <a:pt x="1445021" y="5975"/>
                  <a:pt x="1512093" y="25025"/>
                </a:cubicBezTo>
                <a:cubicBezTo>
                  <a:pt x="1579165" y="44075"/>
                  <a:pt x="1566465" y="96066"/>
                  <a:pt x="1519237" y="115513"/>
                </a:cubicBezTo>
                <a:cubicBezTo>
                  <a:pt x="1472009" y="134960"/>
                  <a:pt x="1228725" y="141706"/>
                  <a:pt x="1228725" y="141706"/>
                </a:cubicBezTo>
                <a:lnTo>
                  <a:pt x="1228725" y="141706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Freeform: Shape 100">
            <a:extLst>
              <a:ext uri="{FF2B5EF4-FFF2-40B4-BE49-F238E27FC236}">
                <a16:creationId xmlns:a16="http://schemas.microsoft.com/office/drawing/2014/main" id="{FB8712D0-0F77-4DE7-90DC-B14E60214BA4}"/>
              </a:ext>
            </a:extLst>
          </p:cNvPr>
          <p:cNvSpPr/>
          <p:nvPr/>
        </p:nvSpPr>
        <p:spPr>
          <a:xfrm>
            <a:off x="5060156" y="6249658"/>
            <a:ext cx="1426369" cy="354244"/>
          </a:xfrm>
          <a:custGeom>
            <a:avLst/>
            <a:gdLst>
              <a:gd name="connsiteX0" fmla="*/ 0 w 1426369"/>
              <a:gd name="connsiteY0" fmla="*/ 3505 h 354244"/>
              <a:gd name="connsiteX1" fmla="*/ 69057 w 1426369"/>
              <a:gd name="connsiteY1" fmla="*/ 5886 h 354244"/>
              <a:gd name="connsiteX2" fmla="*/ 109538 w 1426369"/>
              <a:gd name="connsiteY2" fmla="*/ 58273 h 354244"/>
              <a:gd name="connsiteX3" fmla="*/ 595313 w 1426369"/>
              <a:gd name="connsiteY3" fmla="*/ 122567 h 354244"/>
              <a:gd name="connsiteX4" fmla="*/ 1054894 w 1426369"/>
              <a:gd name="connsiteY4" fmla="*/ 210673 h 354244"/>
              <a:gd name="connsiteX5" fmla="*/ 1209675 w 1426369"/>
              <a:gd name="connsiteY5" fmla="*/ 341642 h 354244"/>
              <a:gd name="connsiteX6" fmla="*/ 1426369 w 1426369"/>
              <a:gd name="connsiteY6" fmla="*/ 341642 h 354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26369" h="354244">
                <a:moveTo>
                  <a:pt x="0" y="3505"/>
                </a:moveTo>
                <a:cubicBezTo>
                  <a:pt x="25400" y="131"/>
                  <a:pt x="50801" y="-3242"/>
                  <a:pt x="69057" y="5886"/>
                </a:cubicBezTo>
                <a:cubicBezTo>
                  <a:pt x="87313" y="15014"/>
                  <a:pt x="21829" y="38826"/>
                  <a:pt x="109538" y="58273"/>
                </a:cubicBezTo>
                <a:cubicBezTo>
                  <a:pt x="197247" y="77720"/>
                  <a:pt x="437754" y="97167"/>
                  <a:pt x="595313" y="122567"/>
                </a:cubicBezTo>
                <a:cubicBezTo>
                  <a:pt x="752872" y="147967"/>
                  <a:pt x="952500" y="174161"/>
                  <a:pt x="1054894" y="210673"/>
                </a:cubicBezTo>
                <a:cubicBezTo>
                  <a:pt x="1157288" y="247185"/>
                  <a:pt x="1147763" y="319814"/>
                  <a:pt x="1209675" y="341642"/>
                </a:cubicBezTo>
                <a:cubicBezTo>
                  <a:pt x="1271587" y="363470"/>
                  <a:pt x="1348978" y="352556"/>
                  <a:pt x="1426369" y="341642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Freeform: Shape 101">
            <a:extLst>
              <a:ext uri="{FF2B5EF4-FFF2-40B4-BE49-F238E27FC236}">
                <a16:creationId xmlns:a16="http://schemas.microsoft.com/office/drawing/2014/main" id="{B56AD0F8-EE89-4197-BEEE-07A08F4E3944}"/>
              </a:ext>
            </a:extLst>
          </p:cNvPr>
          <p:cNvSpPr/>
          <p:nvPr/>
        </p:nvSpPr>
        <p:spPr>
          <a:xfrm>
            <a:off x="5053013" y="6214684"/>
            <a:ext cx="3216627" cy="460320"/>
          </a:xfrm>
          <a:custGeom>
            <a:avLst/>
            <a:gdLst>
              <a:gd name="connsiteX0" fmla="*/ 2840831 w 3216627"/>
              <a:gd name="connsiteY0" fmla="*/ 131347 h 460320"/>
              <a:gd name="connsiteX1" fmla="*/ 3157537 w 3216627"/>
              <a:gd name="connsiteY1" fmla="*/ 112297 h 460320"/>
              <a:gd name="connsiteX2" fmla="*/ 3202781 w 3216627"/>
              <a:gd name="connsiteY2" fmla="*/ 26572 h 460320"/>
              <a:gd name="connsiteX3" fmla="*/ 2993231 w 3216627"/>
              <a:gd name="connsiteY3" fmla="*/ 379 h 460320"/>
              <a:gd name="connsiteX4" fmla="*/ 2388393 w 3216627"/>
              <a:gd name="connsiteY4" fmla="*/ 14666 h 460320"/>
              <a:gd name="connsiteX5" fmla="*/ 1985962 w 3216627"/>
              <a:gd name="connsiteY5" fmla="*/ 62291 h 460320"/>
              <a:gd name="connsiteX6" fmla="*/ 1893093 w 3216627"/>
              <a:gd name="connsiteY6" fmla="*/ 250410 h 460320"/>
              <a:gd name="connsiteX7" fmla="*/ 1640681 w 3216627"/>
              <a:gd name="connsiteY7" fmla="*/ 426622 h 460320"/>
              <a:gd name="connsiteX8" fmla="*/ 1245393 w 3216627"/>
              <a:gd name="connsiteY8" fmla="*/ 450435 h 460320"/>
              <a:gd name="connsiteX9" fmla="*/ 1062037 w 3216627"/>
              <a:gd name="connsiteY9" fmla="*/ 309941 h 460320"/>
              <a:gd name="connsiteX10" fmla="*/ 676275 w 3216627"/>
              <a:gd name="connsiteY10" fmla="*/ 217072 h 460320"/>
              <a:gd name="connsiteX11" fmla="*/ 202406 w 3216627"/>
              <a:gd name="connsiteY11" fmla="*/ 126585 h 460320"/>
              <a:gd name="connsiteX12" fmla="*/ 21431 w 3216627"/>
              <a:gd name="connsiteY12" fmla="*/ 83722 h 460320"/>
              <a:gd name="connsiteX13" fmla="*/ 73818 w 3216627"/>
              <a:gd name="connsiteY13" fmla="*/ 9904 h 460320"/>
              <a:gd name="connsiteX14" fmla="*/ 0 w 3216627"/>
              <a:gd name="connsiteY14" fmla="*/ 9904 h 460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216627" h="460320">
                <a:moveTo>
                  <a:pt x="2840831" y="131347"/>
                </a:moveTo>
                <a:cubicBezTo>
                  <a:pt x="2969021" y="130553"/>
                  <a:pt x="3097212" y="129759"/>
                  <a:pt x="3157537" y="112297"/>
                </a:cubicBezTo>
                <a:cubicBezTo>
                  <a:pt x="3217862" y="94835"/>
                  <a:pt x="3230165" y="45225"/>
                  <a:pt x="3202781" y="26572"/>
                </a:cubicBezTo>
                <a:cubicBezTo>
                  <a:pt x="3175397" y="7919"/>
                  <a:pt x="2993231" y="379"/>
                  <a:pt x="2993231" y="379"/>
                </a:cubicBezTo>
                <a:cubicBezTo>
                  <a:pt x="2857500" y="-1605"/>
                  <a:pt x="2556271" y="4347"/>
                  <a:pt x="2388393" y="14666"/>
                </a:cubicBezTo>
                <a:cubicBezTo>
                  <a:pt x="2220515" y="24985"/>
                  <a:pt x="2068512" y="23000"/>
                  <a:pt x="1985962" y="62291"/>
                </a:cubicBezTo>
                <a:cubicBezTo>
                  <a:pt x="1903412" y="101582"/>
                  <a:pt x="1950640" y="189688"/>
                  <a:pt x="1893093" y="250410"/>
                </a:cubicBezTo>
                <a:cubicBezTo>
                  <a:pt x="1835546" y="311132"/>
                  <a:pt x="1748631" y="393285"/>
                  <a:pt x="1640681" y="426622"/>
                </a:cubicBezTo>
                <a:cubicBezTo>
                  <a:pt x="1532731" y="459959"/>
                  <a:pt x="1341834" y="469882"/>
                  <a:pt x="1245393" y="450435"/>
                </a:cubicBezTo>
                <a:cubicBezTo>
                  <a:pt x="1148952" y="430988"/>
                  <a:pt x="1156890" y="348835"/>
                  <a:pt x="1062037" y="309941"/>
                </a:cubicBezTo>
                <a:cubicBezTo>
                  <a:pt x="967184" y="271047"/>
                  <a:pt x="819547" y="247631"/>
                  <a:pt x="676275" y="217072"/>
                </a:cubicBezTo>
                <a:cubicBezTo>
                  <a:pt x="533003" y="186513"/>
                  <a:pt x="311547" y="148810"/>
                  <a:pt x="202406" y="126585"/>
                </a:cubicBezTo>
                <a:cubicBezTo>
                  <a:pt x="93265" y="104360"/>
                  <a:pt x="42862" y="103169"/>
                  <a:pt x="21431" y="83722"/>
                </a:cubicBezTo>
                <a:cubicBezTo>
                  <a:pt x="0" y="64275"/>
                  <a:pt x="77390" y="22207"/>
                  <a:pt x="73818" y="9904"/>
                </a:cubicBezTo>
                <a:cubicBezTo>
                  <a:pt x="70246" y="-2399"/>
                  <a:pt x="35123" y="3752"/>
                  <a:pt x="0" y="9904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E60E6EE1-79C1-422D-9BB4-883B620AC36F}"/>
              </a:ext>
            </a:extLst>
          </p:cNvPr>
          <p:cNvSpPr txBox="1"/>
          <p:nvPr/>
        </p:nvSpPr>
        <p:spPr>
          <a:xfrm>
            <a:off x="6342417" y="5882561"/>
            <a:ext cx="3561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" dirty="0"/>
              <a:t>E-Stop</a:t>
            </a:r>
          </a:p>
          <a:p>
            <a:r>
              <a:rPr lang="en-US" sz="500" dirty="0"/>
              <a:t>Switch</a:t>
            </a:r>
          </a:p>
        </p:txBody>
      </p: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0222AD98-24AA-48C0-9EEC-B7BF4A73B31D}"/>
              </a:ext>
            </a:extLst>
          </p:cNvPr>
          <p:cNvCxnSpPr/>
          <p:nvPr/>
        </p:nvCxnSpPr>
        <p:spPr>
          <a:xfrm flipV="1">
            <a:off x="8558679" y="3429000"/>
            <a:ext cx="118596" cy="647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9725DF35-31DF-4E02-99B5-624F31265179}"/>
              </a:ext>
            </a:extLst>
          </p:cNvPr>
          <p:cNvCxnSpPr>
            <a:cxnSpLocks/>
          </p:cNvCxnSpPr>
          <p:nvPr/>
        </p:nvCxnSpPr>
        <p:spPr>
          <a:xfrm>
            <a:off x="8677275" y="3429000"/>
            <a:ext cx="5444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7" name="Straight Connector 1026">
            <a:extLst>
              <a:ext uri="{FF2B5EF4-FFF2-40B4-BE49-F238E27FC236}">
                <a16:creationId xmlns:a16="http://schemas.microsoft.com/office/drawing/2014/main" id="{9C9854E0-810A-4A4D-8598-8719B118E665}"/>
              </a:ext>
            </a:extLst>
          </p:cNvPr>
          <p:cNvCxnSpPr/>
          <p:nvPr/>
        </p:nvCxnSpPr>
        <p:spPr>
          <a:xfrm>
            <a:off x="8558679" y="3237407"/>
            <a:ext cx="118596" cy="11539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B363579B-A398-4E8E-95AD-55EA27DBEC1B}"/>
              </a:ext>
            </a:extLst>
          </p:cNvPr>
          <p:cNvCxnSpPr>
            <a:cxnSpLocks/>
          </p:cNvCxnSpPr>
          <p:nvPr/>
        </p:nvCxnSpPr>
        <p:spPr>
          <a:xfrm>
            <a:off x="8677275" y="3352800"/>
            <a:ext cx="54446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7" name="Group 1036">
            <a:extLst>
              <a:ext uri="{FF2B5EF4-FFF2-40B4-BE49-F238E27FC236}">
                <a16:creationId xmlns:a16="http://schemas.microsoft.com/office/drawing/2014/main" id="{F6130694-563E-481E-971B-F1DECCFD6887}"/>
              </a:ext>
            </a:extLst>
          </p:cNvPr>
          <p:cNvGrpSpPr/>
          <p:nvPr/>
        </p:nvGrpSpPr>
        <p:grpSpPr>
          <a:xfrm>
            <a:off x="10382862" y="6237080"/>
            <a:ext cx="190569" cy="87418"/>
            <a:chOff x="10382862" y="6237080"/>
            <a:chExt cx="190569" cy="87418"/>
          </a:xfrm>
        </p:grpSpPr>
        <p:cxnSp>
          <p:nvCxnSpPr>
            <p:cNvPr id="1035" name="Straight Connector 1034">
              <a:extLst>
                <a:ext uri="{FF2B5EF4-FFF2-40B4-BE49-F238E27FC236}">
                  <a16:creationId xmlns:a16="http://schemas.microsoft.com/office/drawing/2014/main" id="{609D581E-00E3-422B-A88D-2141B836929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382862" y="6237080"/>
              <a:ext cx="190569" cy="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DF800C2E-188E-479D-A4A2-8CC69FDC5E5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382862" y="6277367"/>
              <a:ext cx="190569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B555E6EA-C12E-4B8A-A43D-8AC1704850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382862" y="6324498"/>
              <a:ext cx="190569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ECE217DD-A4FB-46F3-B9A1-92CEF92E1972}"/>
              </a:ext>
            </a:extLst>
          </p:cNvPr>
          <p:cNvGrpSpPr/>
          <p:nvPr/>
        </p:nvGrpSpPr>
        <p:grpSpPr>
          <a:xfrm>
            <a:off x="10562239" y="5820539"/>
            <a:ext cx="190569" cy="87418"/>
            <a:chOff x="10382862" y="6237080"/>
            <a:chExt cx="190569" cy="87418"/>
          </a:xfrm>
        </p:grpSpPr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E7A833C6-E9E2-417C-AABE-CE29399EF2E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382862" y="6237080"/>
              <a:ext cx="190569" cy="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057AD7FC-4682-4D41-9270-34D1621C72B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382862" y="6277367"/>
              <a:ext cx="190569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F1080B82-D17C-4D2C-A9FA-E3F836CA31C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382862" y="6324498"/>
              <a:ext cx="190569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3397BF4E-0D08-44B6-89DE-CA805A102645}"/>
              </a:ext>
            </a:extLst>
          </p:cNvPr>
          <p:cNvGrpSpPr/>
          <p:nvPr/>
        </p:nvGrpSpPr>
        <p:grpSpPr>
          <a:xfrm>
            <a:off x="10723332" y="5428171"/>
            <a:ext cx="190569" cy="87418"/>
            <a:chOff x="10382862" y="6237080"/>
            <a:chExt cx="190569" cy="87418"/>
          </a:xfrm>
        </p:grpSpPr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776B99CA-DE30-418E-8E6B-EF05D118D78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382862" y="6237080"/>
              <a:ext cx="190569" cy="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3EC1975F-AD16-487D-B312-62D95D2074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382862" y="6277367"/>
              <a:ext cx="190569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A95A181E-9288-4318-B9F5-8F10CB7B48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382862" y="6324498"/>
              <a:ext cx="190569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3985029A-0EEB-4D6D-A630-11CA71C05E9E}"/>
              </a:ext>
            </a:extLst>
          </p:cNvPr>
          <p:cNvGrpSpPr/>
          <p:nvPr/>
        </p:nvGrpSpPr>
        <p:grpSpPr>
          <a:xfrm>
            <a:off x="10886719" y="5048945"/>
            <a:ext cx="190569" cy="87418"/>
            <a:chOff x="10382862" y="6237080"/>
            <a:chExt cx="190569" cy="87418"/>
          </a:xfrm>
        </p:grpSpPr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C6ACF349-DAAE-42A1-9BC3-8B919978058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382862" y="6237080"/>
              <a:ext cx="190569" cy="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82AD8C92-C0F1-48EA-9994-6F245EB50FF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382862" y="6277367"/>
              <a:ext cx="190569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0BA09E39-A2E7-4A3F-960B-6DE9ECE087F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382862" y="6324498"/>
              <a:ext cx="190569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3B623EA7-F666-4600-B582-707A7B403EDB}"/>
              </a:ext>
            </a:extLst>
          </p:cNvPr>
          <p:cNvGrpSpPr/>
          <p:nvPr/>
        </p:nvGrpSpPr>
        <p:grpSpPr>
          <a:xfrm>
            <a:off x="11036957" y="4659608"/>
            <a:ext cx="190569" cy="87418"/>
            <a:chOff x="10382862" y="6237080"/>
            <a:chExt cx="190569" cy="87418"/>
          </a:xfrm>
        </p:grpSpPr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E44F5778-7776-41DB-8AD6-C9887130D31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382862" y="6237080"/>
              <a:ext cx="190569" cy="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E8E7F4BC-4760-4B7B-BAAD-04CE38F6562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382862" y="6277367"/>
              <a:ext cx="190569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DAE5DB4B-9F4C-4432-B7F1-BF77300629A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382862" y="6324498"/>
              <a:ext cx="190569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01FB7779-55EF-457E-9996-36F093A9C2CF}"/>
              </a:ext>
            </a:extLst>
          </p:cNvPr>
          <p:cNvGrpSpPr/>
          <p:nvPr/>
        </p:nvGrpSpPr>
        <p:grpSpPr>
          <a:xfrm>
            <a:off x="11218827" y="4263932"/>
            <a:ext cx="190569" cy="87418"/>
            <a:chOff x="10382862" y="6237080"/>
            <a:chExt cx="190569" cy="87418"/>
          </a:xfrm>
        </p:grpSpPr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AECC5845-9EA9-4A37-AC5A-B69BB32260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382862" y="6237080"/>
              <a:ext cx="190569" cy="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214DC95E-02B6-49D9-BEB8-94AF07B529C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382862" y="6277367"/>
              <a:ext cx="190569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B9DCA697-DAB4-4352-BD05-915B07DA3A3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382862" y="6324498"/>
              <a:ext cx="190569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51" name="Group 1050">
            <a:extLst>
              <a:ext uri="{FF2B5EF4-FFF2-40B4-BE49-F238E27FC236}">
                <a16:creationId xmlns:a16="http://schemas.microsoft.com/office/drawing/2014/main" id="{8EC329F2-F750-4834-80C8-CF35F3E6AB5D}"/>
              </a:ext>
            </a:extLst>
          </p:cNvPr>
          <p:cNvGrpSpPr/>
          <p:nvPr/>
        </p:nvGrpSpPr>
        <p:grpSpPr>
          <a:xfrm>
            <a:off x="9052220" y="3263040"/>
            <a:ext cx="35834" cy="524915"/>
            <a:chOff x="9052220" y="3263040"/>
            <a:chExt cx="35834" cy="524915"/>
          </a:xfrm>
        </p:grpSpPr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F39B735C-A982-4DC4-8B34-6D0D532E4EB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052220" y="3452544"/>
              <a:ext cx="6713" cy="27045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C9A74A39-348E-45EC-AB8A-711DBB68978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062798" y="3349482"/>
              <a:ext cx="10882" cy="416417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F5C0A576-7426-4E43-A181-D88C99D900A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076213" y="3263040"/>
              <a:ext cx="11841" cy="524915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11" name="Straight Connector 210">
            <a:extLst>
              <a:ext uri="{FF2B5EF4-FFF2-40B4-BE49-F238E27FC236}">
                <a16:creationId xmlns:a16="http://schemas.microsoft.com/office/drawing/2014/main" id="{C6E06206-1D75-450D-9382-91A3B06C2FAB}"/>
              </a:ext>
            </a:extLst>
          </p:cNvPr>
          <p:cNvCxnSpPr>
            <a:cxnSpLocks/>
          </p:cNvCxnSpPr>
          <p:nvPr/>
        </p:nvCxnSpPr>
        <p:spPr>
          <a:xfrm flipH="1" flipV="1">
            <a:off x="8960036" y="3706940"/>
            <a:ext cx="330320" cy="43013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Connector 211">
            <a:extLst>
              <a:ext uri="{FF2B5EF4-FFF2-40B4-BE49-F238E27FC236}">
                <a16:creationId xmlns:a16="http://schemas.microsoft.com/office/drawing/2014/main" id="{DC250071-D8C7-4472-97C6-6807540081B5}"/>
              </a:ext>
            </a:extLst>
          </p:cNvPr>
          <p:cNvCxnSpPr>
            <a:cxnSpLocks/>
          </p:cNvCxnSpPr>
          <p:nvPr/>
        </p:nvCxnSpPr>
        <p:spPr>
          <a:xfrm flipH="1" flipV="1">
            <a:off x="8988201" y="3743090"/>
            <a:ext cx="352358" cy="40634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Connector 212">
            <a:extLst>
              <a:ext uri="{FF2B5EF4-FFF2-40B4-BE49-F238E27FC236}">
                <a16:creationId xmlns:a16="http://schemas.microsoft.com/office/drawing/2014/main" id="{96B797E3-458C-4E86-8255-946D8AF0FEFB}"/>
              </a:ext>
            </a:extLst>
          </p:cNvPr>
          <p:cNvCxnSpPr>
            <a:cxnSpLocks/>
          </p:cNvCxnSpPr>
          <p:nvPr/>
        </p:nvCxnSpPr>
        <p:spPr>
          <a:xfrm flipH="1" flipV="1">
            <a:off x="9001404" y="3774579"/>
            <a:ext cx="374623" cy="372296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Straight Connector 214">
            <a:extLst>
              <a:ext uri="{FF2B5EF4-FFF2-40B4-BE49-F238E27FC236}">
                <a16:creationId xmlns:a16="http://schemas.microsoft.com/office/drawing/2014/main" id="{8236DD0C-44C3-4277-A23B-52F17B8860D9}"/>
              </a:ext>
            </a:extLst>
          </p:cNvPr>
          <p:cNvCxnSpPr>
            <a:cxnSpLocks/>
          </p:cNvCxnSpPr>
          <p:nvPr/>
        </p:nvCxnSpPr>
        <p:spPr>
          <a:xfrm flipH="1" flipV="1">
            <a:off x="9503569" y="4069556"/>
            <a:ext cx="1723956" cy="196213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Connector 215">
            <a:extLst>
              <a:ext uri="{FF2B5EF4-FFF2-40B4-BE49-F238E27FC236}">
                <a16:creationId xmlns:a16="http://schemas.microsoft.com/office/drawing/2014/main" id="{08A994CE-5457-4E6C-B6CD-2A740C3579BB}"/>
              </a:ext>
            </a:extLst>
          </p:cNvPr>
          <p:cNvCxnSpPr>
            <a:cxnSpLocks/>
          </p:cNvCxnSpPr>
          <p:nvPr/>
        </p:nvCxnSpPr>
        <p:spPr>
          <a:xfrm flipH="1" flipV="1">
            <a:off x="9430382" y="4072613"/>
            <a:ext cx="1797143" cy="23344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Connector 216">
            <a:extLst>
              <a:ext uri="{FF2B5EF4-FFF2-40B4-BE49-F238E27FC236}">
                <a16:creationId xmlns:a16="http://schemas.microsoft.com/office/drawing/2014/main" id="{46BFD343-221F-4BBE-9360-94A3E07B7F50}"/>
              </a:ext>
            </a:extLst>
          </p:cNvPr>
          <p:cNvCxnSpPr>
            <a:cxnSpLocks/>
          </p:cNvCxnSpPr>
          <p:nvPr/>
        </p:nvCxnSpPr>
        <p:spPr>
          <a:xfrm flipH="1" flipV="1">
            <a:off x="9473333" y="4086461"/>
            <a:ext cx="1754192" cy="26672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Connector 207">
            <a:extLst>
              <a:ext uri="{FF2B5EF4-FFF2-40B4-BE49-F238E27FC236}">
                <a16:creationId xmlns:a16="http://schemas.microsoft.com/office/drawing/2014/main" id="{30E53473-AD9B-450C-9119-4BACCBAF412B}"/>
              </a:ext>
            </a:extLst>
          </p:cNvPr>
          <p:cNvCxnSpPr>
            <a:cxnSpLocks/>
          </p:cNvCxnSpPr>
          <p:nvPr/>
        </p:nvCxnSpPr>
        <p:spPr>
          <a:xfrm flipH="1" flipV="1">
            <a:off x="9076213" y="3765899"/>
            <a:ext cx="410164" cy="31968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Straight Connector 208">
            <a:extLst>
              <a:ext uri="{FF2B5EF4-FFF2-40B4-BE49-F238E27FC236}">
                <a16:creationId xmlns:a16="http://schemas.microsoft.com/office/drawing/2014/main" id="{D4B150DD-4E16-4297-A7F2-289E188790BB}"/>
              </a:ext>
            </a:extLst>
          </p:cNvPr>
          <p:cNvCxnSpPr>
            <a:cxnSpLocks/>
          </p:cNvCxnSpPr>
          <p:nvPr/>
        </p:nvCxnSpPr>
        <p:spPr>
          <a:xfrm rot="18392929" flipH="1" flipV="1">
            <a:off x="9290526" y="3664708"/>
            <a:ext cx="22903" cy="527658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Connector 229">
            <a:extLst>
              <a:ext uri="{FF2B5EF4-FFF2-40B4-BE49-F238E27FC236}">
                <a16:creationId xmlns:a16="http://schemas.microsoft.com/office/drawing/2014/main" id="{DEC888C9-872E-4051-92BC-A51C431DA869}"/>
              </a:ext>
            </a:extLst>
          </p:cNvPr>
          <p:cNvCxnSpPr>
            <a:cxnSpLocks/>
          </p:cNvCxnSpPr>
          <p:nvPr/>
        </p:nvCxnSpPr>
        <p:spPr>
          <a:xfrm flipH="1" flipV="1">
            <a:off x="9363543" y="4135135"/>
            <a:ext cx="1679020" cy="527895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Connector 230">
            <a:extLst>
              <a:ext uri="{FF2B5EF4-FFF2-40B4-BE49-F238E27FC236}">
                <a16:creationId xmlns:a16="http://schemas.microsoft.com/office/drawing/2014/main" id="{C6087D99-0C58-425D-8765-635113A3EBFE}"/>
              </a:ext>
            </a:extLst>
          </p:cNvPr>
          <p:cNvCxnSpPr>
            <a:cxnSpLocks/>
          </p:cNvCxnSpPr>
          <p:nvPr/>
        </p:nvCxnSpPr>
        <p:spPr>
          <a:xfrm flipH="1" flipV="1">
            <a:off x="9281295" y="4133328"/>
            <a:ext cx="1761268" cy="56998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Connector 231">
            <a:extLst>
              <a:ext uri="{FF2B5EF4-FFF2-40B4-BE49-F238E27FC236}">
                <a16:creationId xmlns:a16="http://schemas.microsoft.com/office/drawing/2014/main" id="{F19BB34D-D4BA-4D70-9A91-11DE3BB78080}"/>
              </a:ext>
            </a:extLst>
          </p:cNvPr>
          <p:cNvCxnSpPr>
            <a:cxnSpLocks/>
          </p:cNvCxnSpPr>
          <p:nvPr/>
        </p:nvCxnSpPr>
        <p:spPr>
          <a:xfrm flipH="1" flipV="1">
            <a:off x="9328939" y="4142535"/>
            <a:ext cx="1713624" cy="60791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6" name="Group 185">
            <a:extLst>
              <a:ext uri="{FF2B5EF4-FFF2-40B4-BE49-F238E27FC236}">
                <a16:creationId xmlns:a16="http://schemas.microsoft.com/office/drawing/2014/main" id="{1676191D-7CC7-4F09-8984-53179BE72A5C}"/>
              </a:ext>
            </a:extLst>
          </p:cNvPr>
          <p:cNvGrpSpPr/>
          <p:nvPr/>
        </p:nvGrpSpPr>
        <p:grpSpPr>
          <a:xfrm>
            <a:off x="8967666" y="3262043"/>
            <a:ext cx="35834" cy="524915"/>
            <a:chOff x="9052220" y="3263040"/>
            <a:chExt cx="35834" cy="524915"/>
          </a:xfrm>
        </p:grpSpPr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63F64B45-256C-4485-A3DA-BC09C57DA92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052220" y="3452544"/>
              <a:ext cx="6713" cy="27045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E45B0BE0-A4AD-4CB1-8991-3181CEF7B6B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062798" y="3349482"/>
              <a:ext cx="10882" cy="416417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904EE2FD-F310-4359-9A70-FDCABED0BA3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076213" y="3263040"/>
              <a:ext cx="11841" cy="524915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49" name="Straight Connector 248">
            <a:extLst>
              <a:ext uri="{FF2B5EF4-FFF2-40B4-BE49-F238E27FC236}">
                <a16:creationId xmlns:a16="http://schemas.microsoft.com/office/drawing/2014/main" id="{630C0DAC-BE5F-4651-9590-84688F6C8F52}"/>
              </a:ext>
            </a:extLst>
          </p:cNvPr>
          <p:cNvCxnSpPr>
            <a:cxnSpLocks/>
          </p:cNvCxnSpPr>
          <p:nvPr/>
        </p:nvCxnSpPr>
        <p:spPr>
          <a:xfrm flipH="1" flipV="1">
            <a:off x="9188715" y="4156044"/>
            <a:ext cx="1701037" cy="892104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Connector 249">
            <a:extLst>
              <a:ext uri="{FF2B5EF4-FFF2-40B4-BE49-F238E27FC236}">
                <a16:creationId xmlns:a16="http://schemas.microsoft.com/office/drawing/2014/main" id="{45238566-F3F2-429E-B7E5-2173E967E3D7}"/>
              </a:ext>
            </a:extLst>
          </p:cNvPr>
          <p:cNvCxnSpPr>
            <a:cxnSpLocks/>
          </p:cNvCxnSpPr>
          <p:nvPr/>
        </p:nvCxnSpPr>
        <p:spPr>
          <a:xfrm flipH="1" flipV="1">
            <a:off x="9138973" y="4163832"/>
            <a:ext cx="1750779" cy="92460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Straight Connector 250">
            <a:extLst>
              <a:ext uri="{FF2B5EF4-FFF2-40B4-BE49-F238E27FC236}">
                <a16:creationId xmlns:a16="http://schemas.microsoft.com/office/drawing/2014/main" id="{0721CE80-574B-455C-9D3F-D3BFAF486B63}"/>
              </a:ext>
            </a:extLst>
          </p:cNvPr>
          <p:cNvCxnSpPr>
            <a:cxnSpLocks/>
          </p:cNvCxnSpPr>
          <p:nvPr/>
        </p:nvCxnSpPr>
        <p:spPr>
          <a:xfrm flipH="1" flipV="1">
            <a:off x="9160240" y="4155555"/>
            <a:ext cx="1729512" cy="98001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3" name="Straight Connector 252">
            <a:extLst>
              <a:ext uri="{FF2B5EF4-FFF2-40B4-BE49-F238E27FC236}">
                <a16:creationId xmlns:a16="http://schemas.microsoft.com/office/drawing/2014/main" id="{1356E59D-6558-457A-B0D6-373C1D2AEDA5}"/>
              </a:ext>
            </a:extLst>
          </p:cNvPr>
          <p:cNvCxnSpPr>
            <a:cxnSpLocks/>
          </p:cNvCxnSpPr>
          <p:nvPr/>
        </p:nvCxnSpPr>
        <p:spPr>
          <a:xfrm flipH="1" flipV="1">
            <a:off x="9052883" y="4182520"/>
            <a:ext cx="1680251" cy="1243969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4" name="Straight Connector 253">
            <a:extLst>
              <a:ext uri="{FF2B5EF4-FFF2-40B4-BE49-F238E27FC236}">
                <a16:creationId xmlns:a16="http://schemas.microsoft.com/office/drawing/2014/main" id="{1CCB6C45-10A9-4EFE-AB7C-1A79C5CE9F56}"/>
              </a:ext>
            </a:extLst>
          </p:cNvPr>
          <p:cNvCxnSpPr>
            <a:cxnSpLocks/>
          </p:cNvCxnSpPr>
          <p:nvPr/>
        </p:nvCxnSpPr>
        <p:spPr>
          <a:xfrm flipH="1" flipV="1">
            <a:off x="8983685" y="4189334"/>
            <a:ext cx="1749449" cy="12774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Straight Connector 254">
            <a:extLst>
              <a:ext uri="{FF2B5EF4-FFF2-40B4-BE49-F238E27FC236}">
                <a16:creationId xmlns:a16="http://schemas.microsoft.com/office/drawing/2014/main" id="{A886DB88-F5AE-4F00-AF62-9ADAD5AE47B6}"/>
              </a:ext>
            </a:extLst>
          </p:cNvPr>
          <p:cNvCxnSpPr>
            <a:cxnSpLocks/>
          </p:cNvCxnSpPr>
          <p:nvPr/>
        </p:nvCxnSpPr>
        <p:spPr>
          <a:xfrm flipH="1" flipV="1">
            <a:off x="9030196" y="4197279"/>
            <a:ext cx="1702938" cy="131662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Straight Connector 264">
            <a:extLst>
              <a:ext uri="{FF2B5EF4-FFF2-40B4-BE49-F238E27FC236}">
                <a16:creationId xmlns:a16="http://schemas.microsoft.com/office/drawing/2014/main" id="{26633279-F4DC-46AE-8101-251D7B94589A}"/>
              </a:ext>
            </a:extLst>
          </p:cNvPr>
          <p:cNvCxnSpPr>
            <a:cxnSpLocks/>
          </p:cNvCxnSpPr>
          <p:nvPr/>
        </p:nvCxnSpPr>
        <p:spPr>
          <a:xfrm flipH="1" flipV="1">
            <a:off x="8936373" y="4233109"/>
            <a:ext cx="1625923" cy="1587420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Straight Connector 265">
            <a:extLst>
              <a:ext uri="{FF2B5EF4-FFF2-40B4-BE49-F238E27FC236}">
                <a16:creationId xmlns:a16="http://schemas.microsoft.com/office/drawing/2014/main" id="{82A4B219-AFED-4294-A55B-247D09A18AA3}"/>
              </a:ext>
            </a:extLst>
          </p:cNvPr>
          <p:cNvCxnSpPr>
            <a:cxnSpLocks/>
          </p:cNvCxnSpPr>
          <p:nvPr/>
        </p:nvCxnSpPr>
        <p:spPr>
          <a:xfrm flipH="1" flipV="1">
            <a:off x="8864782" y="4213818"/>
            <a:ext cx="1697514" cy="164699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Straight Connector 266">
            <a:extLst>
              <a:ext uri="{FF2B5EF4-FFF2-40B4-BE49-F238E27FC236}">
                <a16:creationId xmlns:a16="http://schemas.microsoft.com/office/drawing/2014/main" id="{1F5A44F2-D4E9-47EB-BEBA-82E4F3500469}"/>
              </a:ext>
            </a:extLst>
          </p:cNvPr>
          <p:cNvCxnSpPr>
            <a:cxnSpLocks/>
          </p:cNvCxnSpPr>
          <p:nvPr/>
        </p:nvCxnSpPr>
        <p:spPr>
          <a:xfrm flipH="1" flipV="1">
            <a:off x="8905678" y="4220176"/>
            <a:ext cx="1656618" cy="168777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Straight Connector 272">
            <a:extLst>
              <a:ext uri="{FF2B5EF4-FFF2-40B4-BE49-F238E27FC236}">
                <a16:creationId xmlns:a16="http://schemas.microsoft.com/office/drawing/2014/main" id="{3F5C59E4-65F4-4215-A638-C986AA659128}"/>
              </a:ext>
            </a:extLst>
          </p:cNvPr>
          <p:cNvCxnSpPr>
            <a:cxnSpLocks/>
          </p:cNvCxnSpPr>
          <p:nvPr/>
        </p:nvCxnSpPr>
        <p:spPr>
          <a:xfrm flipH="1" flipV="1">
            <a:off x="8794383" y="4219824"/>
            <a:ext cx="1598841" cy="2017430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Straight Connector 273">
            <a:extLst>
              <a:ext uri="{FF2B5EF4-FFF2-40B4-BE49-F238E27FC236}">
                <a16:creationId xmlns:a16="http://schemas.microsoft.com/office/drawing/2014/main" id="{8BFB75A9-3AC9-403C-8EAB-2F289265BCF0}"/>
              </a:ext>
            </a:extLst>
          </p:cNvPr>
          <p:cNvCxnSpPr>
            <a:cxnSpLocks/>
          </p:cNvCxnSpPr>
          <p:nvPr/>
        </p:nvCxnSpPr>
        <p:spPr>
          <a:xfrm flipH="1" flipV="1">
            <a:off x="8740264" y="4217922"/>
            <a:ext cx="1652960" cy="205961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Straight Connector 274">
            <a:extLst>
              <a:ext uri="{FF2B5EF4-FFF2-40B4-BE49-F238E27FC236}">
                <a16:creationId xmlns:a16="http://schemas.microsoft.com/office/drawing/2014/main" id="{B4097B38-9F86-4795-9014-ABA90CF51097}"/>
              </a:ext>
            </a:extLst>
          </p:cNvPr>
          <p:cNvCxnSpPr>
            <a:cxnSpLocks/>
          </p:cNvCxnSpPr>
          <p:nvPr/>
        </p:nvCxnSpPr>
        <p:spPr>
          <a:xfrm flipH="1" flipV="1">
            <a:off x="8768921" y="4224072"/>
            <a:ext cx="1624303" cy="210060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Connector 275">
            <a:extLst>
              <a:ext uri="{FF2B5EF4-FFF2-40B4-BE49-F238E27FC236}">
                <a16:creationId xmlns:a16="http://schemas.microsoft.com/office/drawing/2014/main" id="{5D748CB4-6D09-4636-BFCF-0289D47BFE0D}"/>
              </a:ext>
            </a:extLst>
          </p:cNvPr>
          <p:cNvCxnSpPr>
            <a:cxnSpLocks/>
          </p:cNvCxnSpPr>
          <p:nvPr/>
        </p:nvCxnSpPr>
        <p:spPr>
          <a:xfrm flipH="1" flipV="1">
            <a:off x="8900507" y="3699792"/>
            <a:ext cx="242541" cy="4649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Straight Connector 276">
            <a:extLst>
              <a:ext uri="{FF2B5EF4-FFF2-40B4-BE49-F238E27FC236}">
                <a16:creationId xmlns:a16="http://schemas.microsoft.com/office/drawing/2014/main" id="{2C4DFB63-B3E0-462B-B6B2-C95C18C3CBC9}"/>
              </a:ext>
            </a:extLst>
          </p:cNvPr>
          <p:cNvCxnSpPr>
            <a:cxnSpLocks/>
          </p:cNvCxnSpPr>
          <p:nvPr/>
        </p:nvCxnSpPr>
        <p:spPr>
          <a:xfrm flipH="1" flipV="1">
            <a:off x="8928672" y="3735942"/>
            <a:ext cx="248422" cy="42882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Straight Connector 277">
            <a:extLst>
              <a:ext uri="{FF2B5EF4-FFF2-40B4-BE49-F238E27FC236}">
                <a16:creationId xmlns:a16="http://schemas.microsoft.com/office/drawing/2014/main" id="{EC030D14-A2DB-4D11-9321-6C3363061D34}"/>
              </a:ext>
            </a:extLst>
          </p:cNvPr>
          <p:cNvCxnSpPr>
            <a:cxnSpLocks/>
          </p:cNvCxnSpPr>
          <p:nvPr/>
        </p:nvCxnSpPr>
        <p:spPr>
          <a:xfrm flipH="1" flipV="1">
            <a:off x="8941875" y="3767431"/>
            <a:ext cx="263791" cy="397337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299B6557-F01E-4AF9-9EBB-BB11BA907ABF}"/>
              </a:ext>
            </a:extLst>
          </p:cNvPr>
          <p:cNvGrpSpPr/>
          <p:nvPr/>
        </p:nvGrpSpPr>
        <p:grpSpPr>
          <a:xfrm>
            <a:off x="8897922" y="3254705"/>
            <a:ext cx="35834" cy="524915"/>
            <a:chOff x="9052220" y="3263040"/>
            <a:chExt cx="35834" cy="524915"/>
          </a:xfrm>
        </p:grpSpPr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B9FDEFB9-C037-4556-8DD9-5EC1C412F30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052220" y="3452544"/>
              <a:ext cx="6713" cy="27045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E681686E-6D29-4650-831D-90F3A5C0F70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062798" y="3349482"/>
              <a:ext cx="10882" cy="416417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A0DB3E84-2457-4065-A980-5BD6657E077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076213" y="3263040"/>
              <a:ext cx="11841" cy="524915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9B3A3E6D-E28B-439C-B052-BEA034696333}"/>
              </a:ext>
            </a:extLst>
          </p:cNvPr>
          <p:cNvGrpSpPr/>
          <p:nvPr/>
        </p:nvGrpSpPr>
        <p:grpSpPr>
          <a:xfrm rot="518958">
            <a:off x="8786713" y="3716297"/>
            <a:ext cx="305159" cy="464976"/>
            <a:chOff x="8824134" y="3722969"/>
            <a:chExt cx="305159" cy="464976"/>
          </a:xfrm>
        </p:grpSpPr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CD505CA8-A708-4999-B6BA-BFD99591DF5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824134" y="3722969"/>
              <a:ext cx="242541" cy="46497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9AFA64D5-9575-4522-B94F-B4883AABC3C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852299" y="3759119"/>
              <a:ext cx="248422" cy="428826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1F285D76-ED2D-4D38-B8DB-1E7C1664151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865502" y="3790608"/>
              <a:ext cx="263791" cy="397337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9" name="Group 218">
            <a:extLst>
              <a:ext uri="{FF2B5EF4-FFF2-40B4-BE49-F238E27FC236}">
                <a16:creationId xmlns:a16="http://schemas.microsoft.com/office/drawing/2014/main" id="{EEE355AA-B1F7-4BBA-9F6A-E451C03E50E0}"/>
              </a:ext>
            </a:extLst>
          </p:cNvPr>
          <p:cNvGrpSpPr/>
          <p:nvPr/>
        </p:nvGrpSpPr>
        <p:grpSpPr>
          <a:xfrm rot="809404">
            <a:off x="8690791" y="3745619"/>
            <a:ext cx="305159" cy="464976"/>
            <a:chOff x="8824134" y="3722969"/>
            <a:chExt cx="305159" cy="464976"/>
          </a:xfrm>
        </p:grpSpPr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16BBC3E0-25AE-4325-AF36-CB6F7B57ED8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824134" y="3722969"/>
              <a:ext cx="242541" cy="46497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2B7DFEDE-E114-4DD6-9FFA-FB85A503C9E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852299" y="3759119"/>
              <a:ext cx="248422" cy="428826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C83F025D-96A3-4766-A5D1-67C6136CEB2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865502" y="3790608"/>
              <a:ext cx="263791" cy="397337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3" name="Group 222">
            <a:extLst>
              <a:ext uri="{FF2B5EF4-FFF2-40B4-BE49-F238E27FC236}">
                <a16:creationId xmlns:a16="http://schemas.microsoft.com/office/drawing/2014/main" id="{3074D1D5-C7AC-4E6D-8166-4BFBF595EE1F}"/>
              </a:ext>
            </a:extLst>
          </p:cNvPr>
          <p:cNvGrpSpPr/>
          <p:nvPr/>
        </p:nvGrpSpPr>
        <p:grpSpPr>
          <a:xfrm rot="1155039">
            <a:off x="8577196" y="3733228"/>
            <a:ext cx="305159" cy="464976"/>
            <a:chOff x="8824134" y="3722969"/>
            <a:chExt cx="305159" cy="464976"/>
          </a:xfrm>
        </p:grpSpPr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D6466527-D4D2-42A7-A2A8-48897DF5550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824134" y="3722969"/>
              <a:ext cx="242541" cy="46497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CCCC2F51-FB28-4D01-BAC0-775DF2CC6B5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852299" y="3759119"/>
              <a:ext cx="248422" cy="428826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961BD5C9-B76F-4554-B7F0-5A6CA253D08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865502" y="3790608"/>
              <a:ext cx="263791" cy="397337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4" name="Group 193">
            <a:extLst>
              <a:ext uri="{FF2B5EF4-FFF2-40B4-BE49-F238E27FC236}">
                <a16:creationId xmlns:a16="http://schemas.microsoft.com/office/drawing/2014/main" id="{720E7A42-FA1E-484F-B421-CC4A31B6D435}"/>
              </a:ext>
            </a:extLst>
          </p:cNvPr>
          <p:cNvGrpSpPr/>
          <p:nvPr/>
        </p:nvGrpSpPr>
        <p:grpSpPr>
          <a:xfrm>
            <a:off x="8820129" y="3264424"/>
            <a:ext cx="35834" cy="524915"/>
            <a:chOff x="9052220" y="3263040"/>
            <a:chExt cx="35834" cy="524915"/>
          </a:xfrm>
        </p:grpSpPr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FE4532B5-1E36-4D1D-B6B4-331CD85BF07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052220" y="3452544"/>
              <a:ext cx="6713" cy="27045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21ACE9EC-98F0-4067-BE43-8066739A01C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062798" y="3349482"/>
              <a:ext cx="10882" cy="416417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002B34F0-9B01-4025-9A39-FAAFC8E86AC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076213" y="3263040"/>
              <a:ext cx="11841" cy="524915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8" name="Group 197">
            <a:extLst>
              <a:ext uri="{FF2B5EF4-FFF2-40B4-BE49-F238E27FC236}">
                <a16:creationId xmlns:a16="http://schemas.microsoft.com/office/drawing/2014/main" id="{B8767F51-B36A-408B-93E8-B8838E482B2A}"/>
              </a:ext>
            </a:extLst>
          </p:cNvPr>
          <p:cNvGrpSpPr/>
          <p:nvPr/>
        </p:nvGrpSpPr>
        <p:grpSpPr>
          <a:xfrm>
            <a:off x="8742018" y="3269801"/>
            <a:ext cx="35834" cy="524915"/>
            <a:chOff x="9052220" y="3263040"/>
            <a:chExt cx="35834" cy="524915"/>
          </a:xfrm>
        </p:grpSpPr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E7D2FD61-0B40-4213-8106-C62F2126325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052220" y="3452544"/>
              <a:ext cx="6713" cy="27045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D2E1D09E-ADDE-444F-8ACB-FBEC3179659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062798" y="3349482"/>
              <a:ext cx="10882" cy="416417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EB6B00C8-4671-46A7-B355-87DE9C64AAD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076213" y="3263040"/>
              <a:ext cx="11841" cy="524915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2" name="Group 201">
            <a:extLst>
              <a:ext uri="{FF2B5EF4-FFF2-40B4-BE49-F238E27FC236}">
                <a16:creationId xmlns:a16="http://schemas.microsoft.com/office/drawing/2014/main" id="{0AEBB9E6-10DF-405B-96E1-1D4EEC05C7C3}"/>
              </a:ext>
            </a:extLst>
          </p:cNvPr>
          <p:cNvGrpSpPr/>
          <p:nvPr/>
        </p:nvGrpSpPr>
        <p:grpSpPr>
          <a:xfrm>
            <a:off x="8656312" y="3262452"/>
            <a:ext cx="35834" cy="524915"/>
            <a:chOff x="9052220" y="3263040"/>
            <a:chExt cx="35834" cy="524915"/>
          </a:xfrm>
        </p:grpSpPr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60DA32AA-3EC3-4DAB-A763-F463384E2BA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052220" y="3452544"/>
              <a:ext cx="6713" cy="27045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5983C430-9EF9-4080-A0EA-EAD03B9A6AF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062798" y="3349482"/>
              <a:ext cx="10882" cy="416417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FAD3508D-DFAD-4D80-ADA6-EB216B16D8A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076213" y="3263040"/>
              <a:ext cx="11841" cy="524915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5" name="TextBox 74">
            <a:extLst>
              <a:ext uri="{FF2B5EF4-FFF2-40B4-BE49-F238E27FC236}">
                <a16:creationId xmlns:a16="http://schemas.microsoft.com/office/drawing/2014/main" id="{BAA01648-C8E2-4B8C-AC46-2E9A329DE3DC}"/>
              </a:ext>
            </a:extLst>
          </p:cNvPr>
          <p:cNvSpPr txBox="1"/>
          <p:nvPr/>
        </p:nvSpPr>
        <p:spPr>
          <a:xfrm>
            <a:off x="9354513" y="2189873"/>
            <a:ext cx="44275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/>
              <a:t>100mA</a:t>
            </a:r>
          </a:p>
        </p:txBody>
      </p:sp>
      <p:pic>
        <p:nvPicPr>
          <p:cNvPr id="79" name="Picture 2">
            <a:extLst>
              <a:ext uri="{FF2B5EF4-FFF2-40B4-BE49-F238E27FC236}">
                <a16:creationId xmlns:a16="http://schemas.microsoft.com/office/drawing/2014/main" id="{FD822252-FDED-4E46-9AFE-F5D556392C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50817" y="4736636"/>
            <a:ext cx="807237" cy="622726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6" name="TextBox 105">
            <a:extLst>
              <a:ext uri="{FF2B5EF4-FFF2-40B4-BE49-F238E27FC236}">
                <a16:creationId xmlns:a16="http://schemas.microsoft.com/office/drawing/2014/main" id="{BF22889B-C283-4274-B3F1-C4E8123D0D8D}"/>
              </a:ext>
            </a:extLst>
          </p:cNvPr>
          <p:cNvSpPr txBox="1"/>
          <p:nvPr/>
        </p:nvSpPr>
        <p:spPr>
          <a:xfrm>
            <a:off x="1110885" y="4731987"/>
            <a:ext cx="140615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/>
              <a:t>Make Body:</a:t>
            </a:r>
          </a:p>
          <a:p>
            <a:r>
              <a:rPr lang="en-US" sz="700" dirty="0"/>
              <a:t>White 3mm 1/8" </a:t>
            </a:r>
            <a:r>
              <a:rPr lang="en-US" sz="700" dirty="0" err="1"/>
              <a:t>Sintra</a:t>
            </a:r>
            <a:r>
              <a:rPr lang="en-US" sz="700" dirty="0"/>
              <a:t> 24" x 36" </a:t>
            </a:r>
          </a:p>
          <a:p>
            <a:r>
              <a:rPr lang="en-US" sz="700" dirty="0"/>
              <a:t>Mounting Boards – 2 sheets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4D9E6E10-981D-4E2C-8D1A-A719F3568133}"/>
              </a:ext>
            </a:extLst>
          </p:cNvPr>
          <p:cNvSpPr txBox="1"/>
          <p:nvPr/>
        </p:nvSpPr>
        <p:spPr>
          <a:xfrm>
            <a:off x="11079210" y="6159390"/>
            <a:ext cx="8739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" dirty="0"/>
              <a:t>Sharp GP2Y0A02YK0F </a:t>
            </a:r>
          </a:p>
          <a:p>
            <a:pPr algn="ctr"/>
            <a:r>
              <a:rPr lang="en-US" sz="600" dirty="0"/>
              <a:t>IR Range Sensor</a:t>
            </a:r>
          </a:p>
          <a:p>
            <a:pPr algn="ctr"/>
            <a:r>
              <a:rPr lang="en-US" sz="600" dirty="0"/>
              <a:t> -20 cm to 150 cm</a:t>
            </a:r>
          </a:p>
          <a:p>
            <a:pPr algn="ctr"/>
            <a:r>
              <a:rPr lang="en-US" sz="600" dirty="0"/>
              <a:t>40mA</a:t>
            </a:r>
          </a:p>
        </p:txBody>
      </p:sp>
      <p:sp>
        <p:nvSpPr>
          <p:cNvPr id="1029" name="TextBox 1028">
            <a:extLst>
              <a:ext uri="{FF2B5EF4-FFF2-40B4-BE49-F238E27FC236}">
                <a16:creationId xmlns:a16="http://schemas.microsoft.com/office/drawing/2014/main" id="{239665FB-5C6B-43D1-A9A4-DF318E6F8D08}"/>
              </a:ext>
            </a:extLst>
          </p:cNvPr>
          <p:cNvSpPr txBox="1"/>
          <p:nvPr/>
        </p:nvSpPr>
        <p:spPr>
          <a:xfrm>
            <a:off x="1299141" y="347130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031" name="TextBox 1030">
            <a:extLst>
              <a:ext uri="{FF2B5EF4-FFF2-40B4-BE49-F238E27FC236}">
                <a16:creationId xmlns:a16="http://schemas.microsoft.com/office/drawing/2014/main" id="{28251D21-E55D-404A-BEE3-ECD9D27D197C}"/>
              </a:ext>
            </a:extLst>
          </p:cNvPr>
          <p:cNvSpPr txBox="1"/>
          <p:nvPr/>
        </p:nvSpPr>
        <p:spPr>
          <a:xfrm>
            <a:off x="11047030" y="2800684"/>
            <a:ext cx="1056700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00" dirty="0"/>
              <a:t>Ultrasonic Range Finder</a:t>
            </a:r>
          </a:p>
          <a:p>
            <a:pPr algn="ctr"/>
            <a:r>
              <a:rPr lang="en-US" sz="700" dirty="0"/>
              <a:t>LV-MaxSonar-EZ4</a:t>
            </a:r>
          </a:p>
          <a:p>
            <a:pPr algn="ctr"/>
            <a:r>
              <a:rPr lang="en-US" sz="700" dirty="0"/>
              <a:t>3.1mA</a:t>
            </a:r>
          </a:p>
        </p:txBody>
      </p:sp>
      <p:grpSp>
        <p:nvGrpSpPr>
          <p:cNvPr id="1038" name="Group 1037">
            <a:extLst>
              <a:ext uri="{FF2B5EF4-FFF2-40B4-BE49-F238E27FC236}">
                <a16:creationId xmlns:a16="http://schemas.microsoft.com/office/drawing/2014/main" id="{63B037E1-D1DF-4665-AFC7-2351702B8902}"/>
              </a:ext>
            </a:extLst>
          </p:cNvPr>
          <p:cNvGrpSpPr/>
          <p:nvPr/>
        </p:nvGrpSpPr>
        <p:grpSpPr>
          <a:xfrm>
            <a:off x="10687141" y="3616604"/>
            <a:ext cx="390147" cy="523220"/>
            <a:chOff x="10687141" y="3495954"/>
            <a:chExt cx="390147" cy="523220"/>
          </a:xfrm>
        </p:grpSpPr>
        <p:sp>
          <p:nvSpPr>
            <p:cNvPr id="1033" name="TextBox 1032">
              <a:extLst>
                <a:ext uri="{FF2B5EF4-FFF2-40B4-BE49-F238E27FC236}">
                  <a16:creationId xmlns:a16="http://schemas.microsoft.com/office/drawing/2014/main" id="{434DB6E4-33A8-45C9-84FE-E1E9E6BD43E7}"/>
                </a:ext>
              </a:extLst>
            </p:cNvPr>
            <p:cNvSpPr txBox="1"/>
            <p:nvPr/>
          </p:nvSpPr>
          <p:spPr>
            <a:xfrm>
              <a:off x="10794838" y="3495954"/>
              <a:ext cx="28245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400" dirty="0"/>
                <a:t>1</a:t>
              </a:r>
            </a:p>
            <a:p>
              <a:pPr algn="r"/>
              <a:r>
                <a:rPr lang="en-US" sz="400" dirty="0"/>
                <a:t>2</a:t>
              </a:r>
            </a:p>
            <a:p>
              <a:pPr algn="r"/>
              <a:r>
                <a:rPr lang="en-US" sz="400" dirty="0"/>
                <a:t>3</a:t>
              </a:r>
            </a:p>
            <a:p>
              <a:pPr algn="r"/>
              <a:r>
                <a:rPr lang="en-US" sz="400" dirty="0"/>
                <a:t>4</a:t>
              </a:r>
            </a:p>
            <a:p>
              <a:pPr algn="r"/>
              <a:r>
                <a:rPr lang="en-US" sz="400" dirty="0"/>
                <a:t>5</a:t>
              </a:r>
            </a:p>
            <a:p>
              <a:pPr algn="r"/>
              <a:r>
                <a:rPr lang="en-US" sz="400" dirty="0"/>
                <a:t>V+</a:t>
              </a:r>
            </a:p>
            <a:p>
              <a:pPr algn="r"/>
              <a:r>
                <a:rPr lang="en-US" sz="400" dirty="0"/>
                <a:t>GND</a:t>
              </a:r>
            </a:p>
          </p:txBody>
        </p: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0904215E-147B-4F44-AC3D-E4CDFA7F1F1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761199" y="3695139"/>
              <a:ext cx="190569" cy="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06F3BCD9-E15D-46CC-AFB8-A04F6E8B92A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687141" y="3944077"/>
              <a:ext cx="190569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id="{FD09917B-736F-423A-9F9F-734E411EAA7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723331" y="3871718"/>
              <a:ext cx="190569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7" name="Group 236">
            <a:extLst>
              <a:ext uri="{FF2B5EF4-FFF2-40B4-BE49-F238E27FC236}">
                <a16:creationId xmlns:a16="http://schemas.microsoft.com/office/drawing/2014/main" id="{40424B6D-D5BA-4A27-8AF8-5ED5CB7F01FC}"/>
              </a:ext>
            </a:extLst>
          </p:cNvPr>
          <p:cNvGrpSpPr/>
          <p:nvPr/>
        </p:nvGrpSpPr>
        <p:grpSpPr>
          <a:xfrm>
            <a:off x="11149275" y="3155587"/>
            <a:ext cx="390147" cy="523220"/>
            <a:chOff x="10687141" y="3495954"/>
            <a:chExt cx="390147" cy="523220"/>
          </a:xfrm>
        </p:grpSpPr>
        <p:sp>
          <p:nvSpPr>
            <p:cNvPr id="238" name="TextBox 237">
              <a:extLst>
                <a:ext uri="{FF2B5EF4-FFF2-40B4-BE49-F238E27FC236}">
                  <a16:creationId xmlns:a16="http://schemas.microsoft.com/office/drawing/2014/main" id="{F933D828-8C70-4BAD-8B95-5DF61D39051D}"/>
                </a:ext>
              </a:extLst>
            </p:cNvPr>
            <p:cNvSpPr txBox="1"/>
            <p:nvPr/>
          </p:nvSpPr>
          <p:spPr>
            <a:xfrm>
              <a:off x="10794838" y="3495954"/>
              <a:ext cx="28245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400" dirty="0"/>
                <a:t>1</a:t>
              </a:r>
            </a:p>
            <a:p>
              <a:pPr algn="r"/>
              <a:r>
                <a:rPr lang="en-US" sz="400" dirty="0"/>
                <a:t>2</a:t>
              </a:r>
            </a:p>
            <a:p>
              <a:pPr algn="r"/>
              <a:r>
                <a:rPr lang="en-US" sz="400" dirty="0"/>
                <a:t>3</a:t>
              </a:r>
            </a:p>
            <a:p>
              <a:pPr algn="r"/>
              <a:r>
                <a:rPr lang="en-US" sz="400" dirty="0"/>
                <a:t>4</a:t>
              </a:r>
            </a:p>
            <a:p>
              <a:pPr algn="r"/>
              <a:r>
                <a:rPr lang="en-US" sz="400" dirty="0"/>
                <a:t>5</a:t>
              </a:r>
            </a:p>
            <a:p>
              <a:pPr algn="r"/>
              <a:r>
                <a:rPr lang="en-US" sz="400" dirty="0"/>
                <a:t>V+</a:t>
              </a:r>
            </a:p>
            <a:p>
              <a:pPr algn="r"/>
              <a:r>
                <a:rPr lang="en-US" sz="400" dirty="0"/>
                <a:t>GND</a:t>
              </a:r>
            </a:p>
          </p:txBody>
        </p:sp>
        <p:cxnSp>
          <p:nvCxnSpPr>
            <p:cNvPr id="239" name="Straight Connector 238">
              <a:extLst>
                <a:ext uri="{FF2B5EF4-FFF2-40B4-BE49-F238E27FC236}">
                  <a16:creationId xmlns:a16="http://schemas.microsoft.com/office/drawing/2014/main" id="{54F29B6C-6687-4C8D-B193-E9DDBDB4F12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761199" y="3695139"/>
              <a:ext cx="190569" cy="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id="{1FAAFDE6-BA64-4F59-BE55-DD758A40B51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687141" y="3944077"/>
              <a:ext cx="190569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>
              <a:extLst>
                <a:ext uri="{FF2B5EF4-FFF2-40B4-BE49-F238E27FC236}">
                  <a16:creationId xmlns:a16="http://schemas.microsoft.com/office/drawing/2014/main" id="{CDE4724B-E596-4EB5-BF67-C9074DAB35B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723331" y="3871718"/>
              <a:ext cx="190569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42" name="Straight Connector 241">
            <a:extLst>
              <a:ext uri="{FF2B5EF4-FFF2-40B4-BE49-F238E27FC236}">
                <a16:creationId xmlns:a16="http://schemas.microsoft.com/office/drawing/2014/main" id="{52B79B78-786B-472A-9C79-4F55437A4BC8}"/>
              </a:ext>
            </a:extLst>
          </p:cNvPr>
          <p:cNvCxnSpPr>
            <a:cxnSpLocks/>
          </p:cNvCxnSpPr>
          <p:nvPr/>
        </p:nvCxnSpPr>
        <p:spPr>
          <a:xfrm flipH="1" flipV="1">
            <a:off x="9182386" y="3744351"/>
            <a:ext cx="1519282" cy="32631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Straight Connector 256">
            <a:extLst>
              <a:ext uri="{FF2B5EF4-FFF2-40B4-BE49-F238E27FC236}">
                <a16:creationId xmlns:a16="http://schemas.microsoft.com/office/drawing/2014/main" id="{C7BBE716-CB4A-4D40-B444-C2ECCBB60E1C}"/>
              </a:ext>
            </a:extLst>
          </p:cNvPr>
          <p:cNvCxnSpPr>
            <a:cxnSpLocks/>
          </p:cNvCxnSpPr>
          <p:nvPr/>
        </p:nvCxnSpPr>
        <p:spPr>
          <a:xfrm flipH="1" flipV="1">
            <a:off x="9136904" y="3636260"/>
            <a:ext cx="57382" cy="11041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Straight Connector 257">
            <a:extLst>
              <a:ext uri="{FF2B5EF4-FFF2-40B4-BE49-F238E27FC236}">
                <a16:creationId xmlns:a16="http://schemas.microsoft.com/office/drawing/2014/main" id="{CCA606D5-7A2F-40EE-A9C7-CCC7E00335F5}"/>
              </a:ext>
            </a:extLst>
          </p:cNvPr>
          <p:cNvCxnSpPr>
            <a:cxnSpLocks/>
          </p:cNvCxnSpPr>
          <p:nvPr/>
        </p:nvCxnSpPr>
        <p:spPr>
          <a:xfrm flipH="1" flipV="1">
            <a:off x="9125056" y="3643203"/>
            <a:ext cx="1604692" cy="34852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Straight Connector 258">
            <a:extLst>
              <a:ext uri="{FF2B5EF4-FFF2-40B4-BE49-F238E27FC236}">
                <a16:creationId xmlns:a16="http://schemas.microsoft.com/office/drawing/2014/main" id="{C0FE0427-F5DF-46B3-80AD-622E88D0A0B8}"/>
              </a:ext>
            </a:extLst>
          </p:cNvPr>
          <p:cNvCxnSpPr>
            <a:cxnSpLocks/>
          </p:cNvCxnSpPr>
          <p:nvPr/>
        </p:nvCxnSpPr>
        <p:spPr>
          <a:xfrm flipH="1" flipV="1">
            <a:off x="9159495" y="3683712"/>
            <a:ext cx="1604507" cy="129184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Straight Connector 259">
            <a:extLst>
              <a:ext uri="{FF2B5EF4-FFF2-40B4-BE49-F238E27FC236}">
                <a16:creationId xmlns:a16="http://schemas.microsoft.com/office/drawing/2014/main" id="{2BDF0097-DE4A-424D-9DA8-8731D26E5ACC}"/>
              </a:ext>
            </a:extLst>
          </p:cNvPr>
          <p:cNvCxnSpPr>
            <a:cxnSpLocks/>
          </p:cNvCxnSpPr>
          <p:nvPr/>
        </p:nvCxnSpPr>
        <p:spPr>
          <a:xfrm flipH="1" flipV="1">
            <a:off x="9214365" y="3595275"/>
            <a:ext cx="1957484" cy="661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Straight Connector 267">
            <a:extLst>
              <a:ext uri="{FF2B5EF4-FFF2-40B4-BE49-F238E27FC236}">
                <a16:creationId xmlns:a16="http://schemas.microsoft.com/office/drawing/2014/main" id="{FCFAF94F-DE09-4986-A8B7-A9BC7164AD32}"/>
              </a:ext>
            </a:extLst>
          </p:cNvPr>
          <p:cNvCxnSpPr>
            <a:cxnSpLocks/>
          </p:cNvCxnSpPr>
          <p:nvPr/>
        </p:nvCxnSpPr>
        <p:spPr>
          <a:xfrm flipH="1" flipV="1">
            <a:off x="9217083" y="3612872"/>
            <a:ext cx="1400684" cy="7657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Straight Connector 270">
            <a:extLst>
              <a:ext uri="{FF2B5EF4-FFF2-40B4-BE49-F238E27FC236}">
                <a16:creationId xmlns:a16="http://schemas.microsoft.com/office/drawing/2014/main" id="{2975EE24-F50D-44EE-837E-8BC167C9D719}"/>
              </a:ext>
            </a:extLst>
          </p:cNvPr>
          <p:cNvCxnSpPr>
            <a:cxnSpLocks/>
          </p:cNvCxnSpPr>
          <p:nvPr/>
        </p:nvCxnSpPr>
        <p:spPr>
          <a:xfrm flipH="1">
            <a:off x="10614653" y="3528458"/>
            <a:ext cx="576299" cy="16279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9" name="Straight Connector 278">
            <a:extLst>
              <a:ext uri="{FF2B5EF4-FFF2-40B4-BE49-F238E27FC236}">
                <a16:creationId xmlns:a16="http://schemas.microsoft.com/office/drawing/2014/main" id="{3CD39120-96B9-47D2-8B2B-ABD488E98CF3}"/>
              </a:ext>
            </a:extLst>
          </p:cNvPr>
          <p:cNvCxnSpPr>
            <a:cxnSpLocks/>
          </p:cNvCxnSpPr>
          <p:nvPr/>
        </p:nvCxnSpPr>
        <p:spPr>
          <a:xfrm flipH="1" flipV="1">
            <a:off x="9246633" y="3632935"/>
            <a:ext cx="1289736" cy="11011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3" name="Group 242">
            <a:extLst>
              <a:ext uri="{FF2B5EF4-FFF2-40B4-BE49-F238E27FC236}">
                <a16:creationId xmlns:a16="http://schemas.microsoft.com/office/drawing/2014/main" id="{B4469B06-F921-4893-A8B0-E96D12202253}"/>
              </a:ext>
            </a:extLst>
          </p:cNvPr>
          <p:cNvGrpSpPr/>
          <p:nvPr/>
        </p:nvGrpSpPr>
        <p:grpSpPr>
          <a:xfrm>
            <a:off x="9128883" y="3249924"/>
            <a:ext cx="45719" cy="452814"/>
            <a:chOff x="9052220" y="3263040"/>
            <a:chExt cx="35834" cy="524915"/>
          </a:xfrm>
        </p:grpSpPr>
        <p:cxnSp>
          <p:nvCxnSpPr>
            <p:cNvPr id="244" name="Straight Connector 243">
              <a:extLst>
                <a:ext uri="{FF2B5EF4-FFF2-40B4-BE49-F238E27FC236}">
                  <a16:creationId xmlns:a16="http://schemas.microsoft.com/office/drawing/2014/main" id="{635DAAA6-8052-464A-960B-5FD826F33C9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052220" y="3452544"/>
              <a:ext cx="6713" cy="27045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>
              <a:extLst>
                <a:ext uri="{FF2B5EF4-FFF2-40B4-BE49-F238E27FC236}">
                  <a16:creationId xmlns:a16="http://schemas.microsoft.com/office/drawing/2014/main" id="{72D90905-4B47-400F-8B1C-4C68BCECF54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062798" y="3349482"/>
              <a:ext cx="10882" cy="416417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>
              <a:extLst>
                <a:ext uri="{FF2B5EF4-FFF2-40B4-BE49-F238E27FC236}">
                  <a16:creationId xmlns:a16="http://schemas.microsoft.com/office/drawing/2014/main" id="{83C6CC18-2A2E-421D-A59E-ED46E7B2F29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076213" y="3263040"/>
              <a:ext cx="11841" cy="524915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7" name="Group 246">
            <a:extLst>
              <a:ext uri="{FF2B5EF4-FFF2-40B4-BE49-F238E27FC236}">
                <a16:creationId xmlns:a16="http://schemas.microsoft.com/office/drawing/2014/main" id="{DD6161AC-9E87-4869-AFD6-71E84CA4FFFC}"/>
              </a:ext>
            </a:extLst>
          </p:cNvPr>
          <p:cNvGrpSpPr/>
          <p:nvPr/>
        </p:nvGrpSpPr>
        <p:grpSpPr>
          <a:xfrm>
            <a:off x="9205331" y="3253481"/>
            <a:ext cx="50047" cy="383651"/>
            <a:chOff x="9052220" y="3263040"/>
            <a:chExt cx="35834" cy="524915"/>
          </a:xfrm>
        </p:grpSpPr>
        <p:cxnSp>
          <p:nvCxnSpPr>
            <p:cNvPr id="248" name="Straight Connector 247">
              <a:extLst>
                <a:ext uri="{FF2B5EF4-FFF2-40B4-BE49-F238E27FC236}">
                  <a16:creationId xmlns:a16="http://schemas.microsoft.com/office/drawing/2014/main" id="{639E2411-E603-4D9C-B7E5-5A0AD220879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052220" y="3452544"/>
              <a:ext cx="6713" cy="27045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>
              <a:extLst>
                <a:ext uri="{FF2B5EF4-FFF2-40B4-BE49-F238E27FC236}">
                  <a16:creationId xmlns:a16="http://schemas.microsoft.com/office/drawing/2014/main" id="{63550504-6B91-4426-ABEF-5D1E913B988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062798" y="3349482"/>
              <a:ext cx="10882" cy="416417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>
              <a:extLst>
                <a:ext uri="{FF2B5EF4-FFF2-40B4-BE49-F238E27FC236}">
                  <a16:creationId xmlns:a16="http://schemas.microsoft.com/office/drawing/2014/main" id="{6EFFB0CE-F763-426C-975A-350BB15780E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076213" y="3263040"/>
              <a:ext cx="11841" cy="524915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80" name="Straight Connector 279">
            <a:extLst>
              <a:ext uri="{FF2B5EF4-FFF2-40B4-BE49-F238E27FC236}">
                <a16:creationId xmlns:a16="http://schemas.microsoft.com/office/drawing/2014/main" id="{DD3B4781-0BF2-462C-9FAC-C03E87CAFF05}"/>
              </a:ext>
            </a:extLst>
          </p:cNvPr>
          <p:cNvCxnSpPr>
            <a:cxnSpLocks/>
          </p:cNvCxnSpPr>
          <p:nvPr/>
        </p:nvCxnSpPr>
        <p:spPr>
          <a:xfrm flipH="1">
            <a:off x="10526153" y="3360844"/>
            <a:ext cx="694998" cy="287805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0" name="TextBox 1079">
            <a:extLst>
              <a:ext uri="{FF2B5EF4-FFF2-40B4-BE49-F238E27FC236}">
                <a16:creationId xmlns:a16="http://schemas.microsoft.com/office/drawing/2014/main" id="{72715FA9-AFB0-4C66-9B98-E4DAC61F60B1}"/>
              </a:ext>
            </a:extLst>
          </p:cNvPr>
          <p:cNvSpPr txBox="1"/>
          <p:nvPr/>
        </p:nvSpPr>
        <p:spPr>
          <a:xfrm>
            <a:off x="9824460" y="2613434"/>
            <a:ext cx="3690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" dirty="0"/>
              <a:t>A0=S8</a:t>
            </a:r>
          </a:p>
          <a:p>
            <a:r>
              <a:rPr lang="en-US" sz="500" dirty="0"/>
              <a:t>A7=S7</a:t>
            </a:r>
          </a:p>
          <a:p>
            <a:r>
              <a:rPr lang="en-US" sz="500" dirty="0"/>
              <a:t>A6=IR6</a:t>
            </a:r>
          </a:p>
          <a:p>
            <a:r>
              <a:rPr lang="en-US" sz="500" dirty="0"/>
              <a:t>A5=IR5</a:t>
            </a:r>
          </a:p>
        </p:txBody>
      </p:sp>
      <p:sp>
        <p:nvSpPr>
          <p:cNvPr id="1081" name="TextBox 1080">
            <a:extLst>
              <a:ext uri="{FF2B5EF4-FFF2-40B4-BE49-F238E27FC236}">
                <a16:creationId xmlns:a16="http://schemas.microsoft.com/office/drawing/2014/main" id="{1B8332A7-D627-484F-AF55-BDD485EC36E8}"/>
              </a:ext>
            </a:extLst>
          </p:cNvPr>
          <p:cNvSpPr txBox="1"/>
          <p:nvPr/>
        </p:nvSpPr>
        <p:spPr>
          <a:xfrm>
            <a:off x="10153537" y="2606981"/>
            <a:ext cx="3978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" dirty="0"/>
              <a:t>A4= IR4</a:t>
            </a:r>
          </a:p>
          <a:p>
            <a:r>
              <a:rPr lang="en-US" sz="500" dirty="0"/>
              <a:t>A3= IR3</a:t>
            </a:r>
          </a:p>
          <a:p>
            <a:r>
              <a:rPr lang="en-US" sz="500" dirty="0"/>
              <a:t>A2= IR2</a:t>
            </a:r>
          </a:p>
          <a:p>
            <a:r>
              <a:rPr lang="en-US" sz="500" dirty="0"/>
              <a:t>A1 = IR1</a:t>
            </a:r>
          </a:p>
        </p:txBody>
      </p:sp>
      <p:sp>
        <p:nvSpPr>
          <p:cNvPr id="311" name="TextBox 310">
            <a:extLst>
              <a:ext uri="{FF2B5EF4-FFF2-40B4-BE49-F238E27FC236}">
                <a16:creationId xmlns:a16="http://schemas.microsoft.com/office/drawing/2014/main" id="{CFFFBAF1-B5E6-44A1-BC21-FB4CBEB07B0F}"/>
              </a:ext>
            </a:extLst>
          </p:cNvPr>
          <p:cNvSpPr txBox="1"/>
          <p:nvPr/>
        </p:nvSpPr>
        <p:spPr>
          <a:xfrm>
            <a:off x="2401100" y="6007865"/>
            <a:ext cx="955711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err="1"/>
              <a:t>spektrum</a:t>
            </a:r>
            <a:r>
              <a:rPr lang="en-US" sz="600" dirty="0"/>
              <a:t> firma 150a esc</a:t>
            </a:r>
          </a:p>
        </p:txBody>
      </p:sp>
      <p:sp>
        <p:nvSpPr>
          <p:cNvPr id="314" name="TextBox 313">
            <a:extLst>
              <a:ext uri="{FF2B5EF4-FFF2-40B4-BE49-F238E27FC236}">
                <a16:creationId xmlns:a16="http://schemas.microsoft.com/office/drawing/2014/main" id="{EECA40E1-8BAA-4213-9685-74C418DA28CD}"/>
              </a:ext>
            </a:extLst>
          </p:cNvPr>
          <p:cNvSpPr txBox="1"/>
          <p:nvPr/>
        </p:nvSpPr>
        <p:spPr>
          <a:xfrm rot="16466080">
            <a:off x="7178062" y="4542910"/>
            <a:ext cx="489236" cy="1692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500" dirty="0"/>
              <a:t>PWM 6 Pan</a:t>
            </a:r>
          </a:p>
        </p:txBody>
      </p:sp>
      <p:pic>
        <p:nvPicPr>
          <p:cNvPr id="1087" name="Picture 8" descr="HS-5645MG Standard Digital High Torque Metal Gear Servo">
            <a:extLst>
              <a:ext uri="{FF2B5EF4-FFF2-40B4-BE49-F238E27FC236}">
                <a16:creationId xmlns:a16="http://schemas.microsoft.com/office/drawing/2014/main" id="{2671E56D-92F5-43FF-9689-3D27A04BB0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3" cstate="print">
            <a:extLst>
              <a:ext uri="{BEBA8EAE-BF5A-486C-A8C5-ECC9F3942E4B}">
                <a14:imgProps xmlns:a14="http://schemas.microsoft.com/office/drawing/2010/main">
                  <a14:imgLayer r:embed="rId34">
                    <a14:imgEffect>
                      <a14:backgroundRemoval t="10000" b="90000" l="10000" r="90000">
                        <a14:foregroundMark x1="44500" y1="29250" x2="44500" y2="29250"/>
                        <a14:foregroundMark x1="48875" y1="23750" x2="48875" y2="23750"/>
                        <a14:foregroundMark x1="47125" y1="24875" x2="47125" y2="24875"/>
                        <a14:foregroundMark x1="44875" y1="22000" x2="44875" y2="22000"/>
                        <a14:foregroundMark x1="60375" y1="26625" x2="60375" y2="26625"/>
                        <a14:foregroundMark x1="62625" y1="24250" x2="62625" y2="24250"/>
                        <a14:foregroundMark x1="61250" y1="21125" x2="61250" y2="21125"/>
                        <a14:foregroundMark x1="52125" y1="20250" x2="52125" y2="20250"/>
                        <a14:foregroundMark x1="55625" y1="22000" x2="55625" y2="22000"/>
                        <a14:foregroundMark x1="56250" y1="21125" x2="56250" y2="21125"/>
                        <a14:foregroundMark x1="48625" y1="19375" x2="48625" y2="19375"/>
                        <a14:foregroundMark x1="57750" y1="18750" x2="57750" y2="18750"/>
                        <a14:foregroundMark x1="43625" y1="22000" x2="43625" y2="22000"/>
                        <a14:foregroundMark x1="39875" y1="20750" x2="39875" y2="20750"/>
                      </a14:backgroundRemoval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2063" y="5541577"/>
            <a:ext cx="625314" cy="625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6" name="TextBox 315">
            <a:extLst>
              <a:ext uri="{FF2B5EF4-FFF2-40B4-BE49-F238E27FC236}">
                <a16:creationId xmlns:a16="http://schemas.microsoft.com/office/drawing/2014/main" id="{0C2563B8-E3CF-4F24-82F1-2BCAC3E0BFD7}"/>
              </a:ext>
            </a:extLst>
          </p:cNvPr>
          <p:cNvSpPr txBox="1"/>
          <p:nvPr/>
        </p:nvSpPr>
        <p:spPr>
          <a:xfrm>
            <a:off x="7955415" y="5803786"/>
            <a:ext cx="5774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" dirty="0"/>
              <a:t>Camera Pan</a:t>
            </a:r>
          </a:p>
          <a:p>
            <a:pPr algn="ctr"/>
            <a:r>
              <a:rPr lang="en-US" sz="600" dirty="0"/>
              <a:t>Servo Motor</a:t>
            </a:r>
          </a:p>
        </p:txBody>
      </p:sp>
      <p:sp>
        <p:nvSpPr>
          <p:cNvPr id="128" name="Freeform: Shape 127">
            <a:extLst>
              <a:ext uri="{FF2B5EF4-FFF2-40B4-BE49-F238E27FC236}">
                <a16:creationId xmlns:a16="http://schemas.microsoft.com/office/drawing/2014/main" id="{554ACD15-B75E-40AA-A145-328740FE05C2}"/>
              </a:ext>
            </a:extLst>
          </p:cNvPr>
          <p:cNvSpPr/>
          <p:nvPr/>
        </p:nvSpPr>
        <p:spPr>
          <a:xfrm>
            <a:off x="6960870" y="5435363"/>
            <a:ext cx="811530" cy="436800"/>
          </a:xfrm>
          <a:custGeom>
            <a:avLst/>
            <a:gdLst>
              <a:gd name="connsiteX0" fmla="*/ 0 w 881062"/>
              <a:gd name="connsiteY0" fmla="*/ 0 h 447675"/>
              <a:gd name="connsiteX1" fmla="*/ 200025 w 881062"/>
              <a:gd name="connsiteY1" fmla="*/ 238125 h 447675"/>
              <a:gd name="connsiteX2" fmla="*/ 881062 w 881062"/>
              <a:gd name="connsiteY2" fmla="*/ 447675 h 447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81062" h="447675">
                <a:moveTo>
                  <a:pt x="0" y="0"/>
                </a:moveTo>
                <a:cubicBezTo>
                  <a:pt x="26590" y="81756"/>
                  <a:pt x="53181" y="163512"/>
                  <a:pt x="200025" y="238125"/>
                </a:cubicBezTo>
                <a:cubicBezTo>
                  <a:pt x="346869" y="312738"/>
                  <a:pt x="613965" y="380206"/>
                  <a:pt x="881062" y="447675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Freeform: Shape 128">
            <a:extLst>
              <a:ext uri="{FF2B5EF4-FFF2-40B4-BE49-F238E27FC236}">
                <a16:creationId xmlns:a16="http://schemas.microsoft.com/office/drawing/2014/main" id="{950F2FE8-A843-4C48-A3CA-9A5FADFF4908}"/>
              </a:ext>
            </a:extLst>
          </p:cNvPr>
          <p:cNvSpPr/>
          <p:nvPr/>
        </p:nvSpPr>
        <p:spPr>
          <a:xfrm>
            <a:off x="6962775" y="5348172"/>
            <a:ext cx="814388" cy="495416"/>
          </a:xfrm>
          <a:custGeom>
            <a:avLst/>
            <a:gdLst>
              <a:gd name="connsiteX0" fmla="*/ 0 w 890588"/>
              <a:gd name="connsiteY0" fmla="*/ 0 h 500063"/>
              <a:gd name="connsiteX1" fmla="*/ 152400 w 890588"/>
              <a:gd name="connsiteY1" fmla="*/ 223838 h 500063"/>
              <a:gd name="connsiteX2" fmla="*/ 452438 w 890588"/>
              <a:gd name="connsiteY2" fmla="*/ 366713 h 500063"/>
              <a:gd name="connsiteX3" fmla="*/ 890588 w 890588"/>
              <a:gd name="connsiteY3" fmla="*/ 500063 h 5000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90588" h="500063">
                <a:moveTo>
                  <a:pt x="0" y="0"/>
                </a:moveTo>
                <a:cubicBezTo>
                  <a:pt x="38497" y="81359"/>
                  <a:pt x="76994" y="162719"/>
                  <a:pt x="152400" y="223838"/>
                </a:cubicBezTo>
                <a:cubicBezTo>
                  <a:pt x="227806" y="284957"/>
                  <a:pt x="329407" y="320676"/>
                  <a:pt x="452438" y="366713"/>
                </a:cubicBezTo>
                <a:cubicBezTo>
                  <a:pt x="575469" y="412750"/>
                  <a:pt x="733028" y="456406"/>
                  <a:pt x="890588" y="500063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Freeform: Shape 129">
            <a:extLst>
              <a:ext uri="{FF2B5EF4-FFF2-40B4-BE49-F238E27FC236}">
                <a16:creationId xmlns:a16="http://schemas.microsoft.com/office/drawing/2014/main" id="{CFABAD34-A4C4-471B-845C-C91BF9773F98}"/>
              </a:ext>
            </a:extLst>
          </p:cNvPr>
          <p:cNvSpPr/>
          <p:nvPr/>
        </p:nvSpPr>
        <p:spPr>
          <a:xfrm>
            <a:off x="6971847" y="5263366"/>
            <a:ext cx="810078" cy="542122"/>
          </a:xfrm>
          <a:custGeom>
            <a:avLst/>
            <a:gdLst>
              <a:gd name="connsiteX0" fmla="*/ 0 w 900112"/>
              <a:gd name="connsiteY0" fmla="*/ 0 h 557213"/>
              <a:gd name="connsiteX1" fmla="*/ 195262 w 900112"/>
              <a:gd name="connsiteY1" fmla="*/ 304800 h 557213"/>
              <a:gd name="connsiteX2" fmla="*/ 723900 w 900112"/>
              <a:gd name="connsiteY2" fmla="*/ 500063 h 557213"/>
              <a:gd name="connsiteX3" fmla="*/ 900112 w 900112"/>
              <a:gd name="connsiteY3" fmla="*/ 557213 h 557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00112" h="557213">
                <a:moveTo>
                  <a:pt x="0" y="0"/>
                </a:moveTo>
                <a:cubicBezTo>
                  <a:pt x="37306" y="110728"/>
                  <a:pt x="74612" y="221456"/>
                  <a:pt x="195262" y="304800"/>
                </a:cubicBezTo>
                <a:cubicBezTo>
                  <a:pt x="315912" y="388144"/>
                  <a:pt x="606425" y="457994"/>
                  <a:pt x="723900" y="500063"/>
                </a:cubicBezTo>
                <a:cubicBezTo>
                  <a:pt x="841375" y="542132"/>
                  <a:pt x="870743" y="549672"/>
                  <a:pt x="900112" y="557213"/>
                </a:cubicBezTo>
              </a:path>
            </a:pathLst>
          </a:cu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Freeform: Shape 133">
            <a:extLst>
              <a:ext uri="{FF2B5EF4-FFF2-40B4-BE49-F238E27FC236}">
                <a16:creationId xmlns:a16="http://schemas.microsoft.com/office/drawing/2014/main" id="{8C9BB57E-5C51-4F0C-B7BA-45F78FC9987D}"/>
              </a:ext>
            </a:extLst>
          </p:cNvPr>
          <p:cNvSpPr/>
          <p:nvPr/>
        </p:nvSpPr>
        <p:spPr>
          <a:xfrm>
            <a:off x="2709644" y="2785145"/>
            <a:ext cx="5209563" cy="2919369"/>
          </a:xfrm>
          <a:custGeom>
            <a:avLst/>
            <a:gdLst>
              <a:gd name="connsiteX0" fmla="*/ 5209563 w 5209563"/>
              <a:gd name="connsiteY0" fmla="*/ 2919369 h 2919369"/>
              <a:gd name="connsiteX1" fmla="*/ 5117284 w 5209563"/>
              <a:gd name="connsiteY1" fmla="*/ 2910980 h 2919369"/>
              <a:gd name="connsiteX2" fmla="*/ 5092118 w 5209563"/>
              <a:gd name="connsiteY2" fmla="*/ 2902591 h 2919369"/>
              <a:gd name="connsiteX3" fmla="*/ 5058562 w 5209563"/>
              <a:gd name="connsiteY3" fmla="*/ 2894202 h 2919369"/>
              <a:gd name="connsiteX4" fmla="*/ 5016617 w 5209563"/>
              <a:gd name="connsiteY4" fmla="*/ 2877424 h 2919369"/>
              <a:gd name="connsiteX5" fmla="*/ 4966283 w 5209563"/>
              <a:gd name="connsiteY5" fmla="*/ 2860646 h 2919369"/>
              <a:gd name="connsiteX6" fmla="*/ 4924338 w 5209563"/>
              <a:gd name="connsiteY6" fmla="*/ 2843868 h 2919369"/>
              <a:gd name="connsiteX7" fmla="*/ 4882393 w 5209563"/>
              <a:gd name="connsiteY7" fmla="*/ 2835479 h 2919369"/>
              <a:gd name="connsiteX8" fmla="*/ 4815281 w 5209563"/>
              <a:gd name="connsiteY8" fmla="*/ 2818701 h 2919369"/>
              <a:gd name="connsiteX9" fmla="*/ 4756558 w 5209563"/>
              <a:gd name="connsiteY9" fmla="*/ 2785145 h 2919369"/>
              <a:gd name="connsiteX10" fmla="*/ 4655890 w 5209563"/>
              <a:gd name="connsiteY10" fmla="*/ 2734811 h 2919369"/>
              <a:gd name="connsiteX11" fmla="*/ 4622334 w 5209563"/>
              <a:gd name="connsiteY11" fmla="*/ 2718033 h 2919369"/>
              <a:gd name="connsiteX12" fmla="*/ 4580389 w 5209563"/>
              <a:gd name="connsiteY12" fmla="*/ 2692866 h 2919369"/>
              <a:gd name="connsiteX13" fmla="*/ 4530055 w 5209563"/>
              <a:gd name="connsiteY13" fmla="*/ 2659310 h 2919369"/>
              <a:gd name="connsiteX14" fmla="*/ 4479721 w 5209563"/>
              <a:gd name="connsiteY14" fmla="*/ 2642532 h 2919369"/>
              <a:gd name="connsiteX15" fmla="*/ 4446165 w 5209563"/>
              <a:gd name="connsiteY15" fmla="*/ 2625754 h 2919369"/>
              <a:gd name="connsiteX16" fmla="*/ 4345497 w 5209563"/>
              <a:gd name="connsiteY16" fmla="*/ 2575420 h 2919369"/>
              <a:gd name="connsiteX17" fmla="*/ 4320330 w 5209563"/>
              <a:gd name="connsiteY17" fmla="*/ 2533475 h 2919369"/>
              <a:gd name="connsiteX18" fmla="*/ 4269996 w 5209563"/>
              <a:gd name="connsiteY18" fmla="*/ 2449585 h 2919369"/>
              <a:gd name="connsiteX19" fmla="*/ 4202884 w 5209563"/>
              <a:gd name="connsiteY19" fmla="*/ 2306972 h 2919369"/>
              <a:gd name="connsiteX20" fmla="*/ 4177718 w 5209563"/>
              <a:gd name="connsiteY20" fmla="*/ 2281805 h 2919369"/>
              <a:gd name="connsiteX21" fmla="*/ 4152551 w 5209563"/>
              <a:gd name="connsiteY21" fmla="*/ 2273416 h 2919369"/>
              <a:gd name="connsiteX22" fmla="*/ 4093828 w 5209563"/>
              <a:gd name="connsiteY22" fmla="*/ 2231471 h 2919369"/>
              <a:gd name="connsiteX23" fmla="*/ 4043494 w 5209563"/>
              <a:gd name="connsiteY23" fmla="*/ 2181138 h 2919369"/>
              <a:gd name="connsiteX24" fmla="*/ 3976382 w 5209563"/>
              <a:gd name="connsiteY24" fmla="*/ 2147582 h 2919369"/>
              <a:gd name="connsiteX25" fmla="*/ 3900881 w 5209563"/>
              <a:gd name="connsiteY25" fmla="*/ 2122415 h 2919369"/>
              <a:gd name="connsiteX26" fmla="*/ 3816991 w 5209563"/>
              <a:gd name="connsiteY26" fmla="*/ 2105637 h 2919369"/>
              <a:gd name="connsiteX27" fmla="*/ 3749879 w 5209563"/>
              <a:gd name="connsiteY27" fmla="*/ 2088859 h 2919369"/>
              <a:gd name="connsiteX28" fmla="*/ 3649211 w 5209563"/>
              <a:gd name="connsiteY28" fmla="*/ 2080470 h 2919369"/>
              <a:gd name="connsiteX29" fmla="*/ 3582099 w 5209563"/>
              <a:gd name="connsiteY29" fmla="*/ 2072081 h 2919369"/>
              <a:gd name="connsiteX30" fmla="*/ 3489820 w 5209563"/>
              <a:gd name="connsiteY30" fmla="*/ 2063692 h 2919369"/>
              <a:gd name="connsiteX31" fmla="*/ 3305262 w 5209563"/>
              <a:gd name="connsiteY31" fmla="*/ 2046914 h 2919369"/>
              <a:gd name="connsiteX32" fmla="*/ 3162650 w 5209563"/>
              <a:gd name="connsiteY32" fmla="*/ 2013358 h 2919369"/>
              <a:gd name="connsiteX33" fmla="*/ 3078760 w 5209563"/>
              <a:gd name="connsiteY33" fmla="*/ 2004969 h 2919369"/>
              <a:gd name="connsiteX34" fmla="*/ 3011648 w 5209563"/>
              <a:gd name="connsiteY34" fmla="*/ 1996580 h 2919369"/>
              <a:gd name="connsiteX35" fmla="*/ 2927758 w 5209563"/>
              <a:gd name="connsiteY35" fmla="*/ 1971413 h 2919369"/>
              <a:gd name="connsiteX36" fmla="*/ 2852257 w 5209563"/>
              <a:gd name="connsiteY36" fmla="*/ 1954635 h 2919369"/>
              <a:gd name="connsiteX37" fmla="*/ 2818701 w 5209563"/>
              <a:gd name="connsiteY37" fmla="*/ 1937857 h 2919369"/>
              <a:gd name="connsiteX38" fmla="*/ 2759978 w 5209563"/>
              <a:gd name="connsiteY38" fmla="*/ 1921079 h 2919369"/>
              <a:gd name="connsiteX39" fmla="*/ 2734811 w 5209563"/>
              <a:gd name="connsiteY39" fmla="*/ 1912690 h 2919369"/>
              <a:gd name="connsiteX40" fmla="*/ 2667699 w 5209563"/>
              <a:gd name="connsiteY40" fmla="*/ 1895912 h 2919369"/>
              <a:gd name="connsiteX41" fmla="*/ 2592198 w 5209563"/>
              <a:gd name="connsiteY41" fmla="*/ 1879134 h 2919369"/>
              <a:gd name="connsiteX42" fmla="*/ 2567031 w 5209563"/>
              <a:gd name="connsiteY42" fmla="*/ 1853967 h 2919369"/>
              <a:gd name="connsiteX43" fmla="*/ 2533475 w 5209563"/>
              <a:gd name="connsiteY43" fmla="*/ 1845578 h 2919369"/>
              <a:gd name="connsiteX44" fmla="*/ 2491530 w 5209563"/>
              <a:gd name="connsiteY44" fmla="*/ 1828800 h 2919369"/>
              <a:gd name="connsiteX45" fmla="*/ 2432807 w 5209563"/>
              <a:gd name="connsiteY45" fmla="*/ 1812022 h 2919369"/>
              <a:gd name="connsiteX46" fmla="*/ 2382473 w 5209563"/>
              <a:gd name="connsiteY46" fmla="*/ 1786855 h 2919369"/>
              <a:gd name="connsiteX47" fmla="*/ 2357306 w 5209563"/>
              <a:gd name="connsiteY47" fmla="*/ 1770077 h 2919369"/>
              <a:gd name="connsiteX48" fmla="*/ 2256639 w 5209563"/>
              <a:gd name="connsiteY48" fmla="*/ 1736521 h 2919369"/>
              <a:gd name="connsiteX49" fmla="*/ 2172749 w 5209563"/>
              <a:gd name="connsiteY49" fmla="*/ 1694576 h 2919369"/>
              <a:gd name="connsiteX50" fmla="*/ 2122415 w 5209563"/>
              <a:gd name="connsiteY50" fmla="*/ 1661020 h 2919369"/>
              <a:gd name="connsiteX51" fmla="*/ 2105637 w 5209563"/>
              <a:gd name="connsiteY51" fmla="*/ 1627464 h 2919369"/>
              <a:gd name="connsiteX52" fmla="*/ 2097248 w 5209563"/>
              <a:gd name="connsiteY52" fmla="*/ 1602297 h 2919369"/>
              <a:gd name="connsiteX53" fmla="*/ 2063692 w 5209563"/>
              <a:gd name="connsiteY53" fmla="*/ 1543574 h 2919369"/>
              <a:gd name="connsiteX54" fmla="*/ 2055303 w 5209563"/>
              <a:gd name="connsiteY54" fmla="*/ 1510018 h 2919369"/>
              <a:gd name="connsiteX55" fmla="*/ 2004969 w 5209563"/>
              <a:gd name="connsiteY55" fmla="*/ 1434517 h 2919369"/>
              <a:gd name="connsiteX56" fmla="*/ 1988191 w 5209563"/>
              <a:gd name="connsiteY56" fmla="*/ 1367405 h 2919369"/>
              <a:gd name="connsiteX57" fmla="*/ 1971413 w 5209563"/>
              <a:gd name="connsiteY57" fmla="*/ 1333849 h 2919369"/>
              <a:gd name="connsiteX58" fmla="*/ 1946246 w 5209563"/>
              <a:gd name="connsiteY58" fmla="*/ 1291905 h 2919369"/>
              <a:gd name="connsiteX59" fmla="*/ 1929468 w 5209563"/>
              <a:gd name="connsiteY59" fmla="*/ 1241571 h 2919369"/>
              <a:gd name="connsiteX60" fmla="*/ 1887523 w 5209563"/>
              <a:gd name="connsiteY60" fmla="*/ 1174459 h 2919369"/>
              <a:gd name="connsiteX61" fmla="*/ 1879134 w 5209563"/>
              <a:gd name="connsiteY61" fmla="*/ 1132514 h 2919369"/>
              <a:gd name="connsiteX62" fmla="*/ 1845578 w 5209563"/>
              <a:gd name="connsiteY62" fmla="*/ 1073791 h 2919369"/>
              <a:gd name="connsiteX63" fmla="*/ 1820411 w 5209563"/>
              <a:gd name="connsiteY63" fmla="*/ 1006679 h 2919369"/>
              <a:gd name="connsiteX64" fmla="*/ 1812022 w 5209563"/>
              <a:gd name="connsiteY64" fmla="*/ 981512 h 2919369"/>
              <a:gd name="connsiteX65" fmla="*/ 1786855 w 5209563"/>
              <a:gd name="connsiteY65" fmla="*/ 947956 h 2919369"/>
              <a:gd name="connsiteX66" fmla="*/ 1719743 w 5209563"/>
              <a:gd name="connsiteY66" fmla="*/ 906011 h 2919369"/>
              <a:gd name="connsiteX67" fmla="*/ 1577130 w 5209563"/>
              <a:gd name="connsiteY67" fmla="*/ 864066 h 2919369"/>
              <a:gd name="connsiteX68" fmla="*/ 1535185 w 5209563"/>
              <a:gd name="connsiteY68" fmla="*/ 855677 h 2919369"/>
              <a:gd name="connsiteX69" fmla="*/ 1400962 w 5209563"/>
              <a:gd name="connsiteY69" fmla="*/ 864066 h 2919369"/>
              <a:gd name="connsiteX70" fmla="*/ 1367406 w 5209563"/>
              <a:gd name="connsiteY70" fmla="*/ 872455 h 2919369"/>
              <a:gd name="connsiteX71" fmla="*/ 1300294 w 5209563"/>
              <a:gd name="connsiteY71" fmla="*/ 897622 h 2919369"/>
              <a:gd name="connsiteX72" fmla="*/ 1266738 w 5209563"/>
              <a:gd name="connsiteY72" fmla="*/ 906011 h 2919369"/>
              <a:gd name="connsiteX73" fmla="*/ 1157681 w 5209563"/>
              <a:gd name="connsiteY73" fmla="*/ 922789 h 2919369"/>
              <a:gd name="connsiteX74" fmla="*/ 855677 w 5209563"/>
              <a:gd name="connsiteY74" fmla="*/ 906011 h 2919369"/>
              <a:gd name="connsiteX75" fmla="*/ 755009 w 5209563"/>
              <a:gd name="connsiteY75" fmla="*/ 897622 h 2919369"/>
              <a:gd name="connsiteX76" fmla="*/ 486562 w 5209563"/>
              <a:gd name="connsiteY76" fmla="*/ 880844 h 2919369"/>
              <a:gd name="connsiteX77" fmla="*/ 436228 w 5209563"/>
              <a:gd name="connsiteY77" fmla="*/ 864066 h 2919369"/>
              <a:gd name="connsiteX78" fmla="*/ 411061 w 5209563"/>
              <a:gd name="connsiteY78" fmla="*/ 847288 h 2919369"/>
              <a:gd name="connsiteX79" fmla="*/ 352338 w 5209563"/>
              <a:gd name="connsiteY79" fmla="*/ 822121 h 2919369"/>
              <a:gd name="connsiteX80" fmla="*/ 318782 w 5209563"/>
              <a:gd name="connsiteY80" fmla="*/ 788565 h 2919369"/>
              <a:gd name="connsiteX81" fmla="*/ 285226 w 5209563"/>
              <a:gd name="connsiteY81" fmla="*/ 746620 h 2919369"/>
              <a:gd name="connsiteX82" fmla="*/ 251670 w 5209563"/>
              <a:gd name="connsiteY82" fmla="*/ 721453 h 2919369"/>
              <a:gd name="connsiteX83" fmla="*/ 201336 w 5209563"/>
              <a:gd name="connsiteY83" fmla="*/ 671119 h 2919369"/>
              <a:gd name="connsiteX84" fmla="*/ 184558 w 5209563"/>
              <a:gd name="connsiteY84" fmla="*/ 629174 h 2919369"/>
              <a:gd name="connsiteX85" fmla="*/ 125835 w 5209563"/>
              <a:gd name="connsiteY85" fmla="*/ 545284 h 2919369"/>
              <a:gd name="connsiteX86" fmla="*/ 100668 w 5209563"/>
              <a:gd name="connsiteY86" fmla="*/ 503339 h 2919369"/>
              <a:gd name="connsiteX87" fmla="*/ 83890 w 5209563"/>
              <a:gd name="connsiteY87" fmla="*/ 436227 h 2919369"/>
              <a:gd name="connsiteX88" fmla="*/ 67112 w 5209563"/>
              <a:gd name="connsiteY88" fmla="*/ 394282 h 2919369"/>
              <a:gd name="connsiteX89" fmla="*/ 50334 w 5209563"/>
              <a:gd name="connsiteY89" fmla="*/ 192947 h 2919369"/>
              <a:gd name="connsiteX90" fmla="*/ 25167 w 5209563"/>
              <a:gd name="connsiteY90" fmla="*/ 75501 h 2919369"/>
              <a:gd name="connsiteX91" fmla="*/ 0 w 5209563"/>
              <a:gd name="connsiteY91" fmla="*/ 0 h 29193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</a:cxnLst>
            <a:rect l="l" t="t" r="r" b="b"/>
            <a:pathLst>
              <a:path w="5209563" h="2919369">
                <a:moveTo>
                  <a:pt x="5209563" y="2919369"/>
                </a:moveTo>
                <a:cubicBezTo>
                  <a:pt x="5178803" y="2916573"/>
                  <a:pt x="5147860" y="2915348"/>
                  <a:pt x="5117284" y="2910980"/>
                </a:cubicBezTo>
                <a:cubicBezTo>
                  <a:pt x="5108530" y="2909729"/>
                  <a:pt x="5100620" y="2905020"/>
                  <a:pt x="5092118" y="2902591"/>
                </a:cubicBezTo>
                <a:cubicBezTo>
                  <a:pt x="5081032" y="2899424"/>
                  <a:pt x="5069500" y="2897848"/>
                  <a:pt x="5058562" y="2894202"/>
                </a:cubicBezTo>
                <a:cubicBezTo>
                  <a:pt x="5044276" y="2889440"/>
                  <a:pt x="5030769" y="2882570"/>
                  <a:pt x="5016617" y="2877424"/>
                </a:cubicBezTo>
                <a:cubicBezTo>
                  <a:pt x="4999996" y="2871380"/>
                  <a:pt x="4982904" y="2866690"/>
                  <a:pt x="4966283" y="2860646"/>
                </a:cubicBezTo>
                <a:cubicBezTo>
                  <a:pt x="4952131" y="2855500"/>
                  <a:pt x="4938762" y="2848195"/>
                  <a:pt x="4924338" y="2843868"/>
                </a:cubicBezTo>
                <a:cubicBezTo>
                  <a:pt x="4910681" y="2839771"/>
                  <a:pt x="4896286" y="2838685"/>
                  <a:pt x="4882393" y="2835479"/>
                </a:cubicBezTo>
                <a:cubicBezTo>
                  <a:pt x="4859924" y="2830294"/>
                  <a:pt x="4837652" y="2824294"/>
                  <a:pt x="4815281" y="2818701"/>
                </a:cubicBezTo>
                <a:cubicBezTo>
                  <a:pt x="4795707" y="2807516"/>
                  <a:pt x="4776508" y="2795645"/>
                  <a:pt x="4756558" y="2785145"/>
                </a:cubicBezTo>
                <a:cubicBezTo>
                  <a:pt x="4723359" y="2767672"/>
                  <a:pt x="4689446" y="2751589"/>
                  <a:pt x="4655890" y="2734811"/>
                </a:cubicBezTo>
                <a:cubicBezTo>
                  <a:pt x="4644705" y="2729218"/>
                  <a:pt x="4633057" y="2724467"/>
                  <a:pt x="4622334" y="2718033"/>
                </a:cubicBezTo>
                <a:cubicBezTo>
                  <a:pt x="4608352" y="2709644"/>
                  <a:pt x="4594145" y="2701620"/>
                  <a:pt x="4580389" y="2692866"/>
                </a:cubicBezTo>
                <a:cubicBezTo>
                  <a:pt x="4563377" y="2682040"/>
                  <a:pt x="4548091" y="2668328"/>
                  <a:pt x="4530055" y="2659310"/>
                </a:cubicBezTo>
                <a:cubicBezTo>
                  <a:pt x="4514237" y="2651401"/>
                  <a:pt x="4496142" y="2649100"/>
                  <a:pt x="4479721" y="2642532"/>
                </a:cubicBezTo>
                <a:cubicBezTo>
                  <a:pt x="4468110" y="2637888"/>
                  <a:pt x="4457593" y="2630833"/>
                  <a:pt x="4446165" y="2625754"/>
                </a:cubicBezTo>
                <a:cubicBezTo>
                  <a:pt x="4361281" y="2588028"/>
                  <a:pt x="4450242" y="2635274"/>
                  <a:pt x="4345497" y="2575420"/>
                </a:cubicBezTo>
                <a:cubicBezTo>
                  <a:pt x="4337108" y="2561438"/>
                  <a:pt x="4329084" y="2547231"/>
                  <a:pt x="4320330" y="2533475"/>
                </a:cubicBezTo>
                <a:cubicBezTo>
                  <a:pt x="4290899" y="2487226"/>
                  <a:pt x="4288932" y="2492190"/>
                  <a:pt x="4269996" y="2449585"/>
                </a:cubicBezTo>
                <a:cubicBezTo>
                  <a:pt x="4251467" y="2407895"/>
                  <a:pt x="4229601" y="2333690"/>
                  <a:pt x="4202884" y="2306972"/>
                </a:cubicBezTo>
                <a:cubicBezTo>
                  <a:pt x="4194495" y="2298583"/>
                  <a:pt x="4187589" y="2288386"/>
                  <a:pt x="4177718" y="2281805"/>
                </a:cubicBezTo>
                <a:cubicBezTo>
                  <a:pt x="4170360" y="2276900"/>
                  <a:pt x="4160940" y="2276212"/>
                  <a:pt x="4152551" y="2273416"/>
                </a:cubicBezTo>
                <a:cubicBezTo>
                  <a:pt x="4055696" y="2176561"/>
                  <a:pt x="4204240" y="2319799"/>
                  <a:pt x="4093828" y="2231471"/>
                </a:cubicBezTo>
                <a:cubicBezTo>
                  <a:pt x="4075300" y="2216649"/>
                  <a:pt x="4062802" y="2194929"/>
                  <a:pt x="4043494" y="2181138"/>
                </a:cubicBezTo>
                <a:cubicBezTo>
                  <a:pt x="4023141" y="2166601"/>
                  <a:pt x="3999604" y="2156871"/>
                  <a:pt x="3976382" y="2147582"/>
                </a:cubicBezTo>
                <a:cubicBezTo>
                  <a:pt x="3935830" y="2131361"/>
                  <a:pt x="3939784" y="2130751"/>
                  <a:pt x="3900881" y="2122415"/>
                </a:cubicBezTo>
                <a:cubicBezTo>
                  <a:pt x="3872997" y="2116440"/>
                  <a:pt x="3844045" y="2114655"/>
                  <a:pt x="3816991" y="2105637"/>
                </a:cubicBezTo>
                <a:cubicBezTo>
                  <a:pt x="3790283" y="2096734"/>
                  <a:pt x="3781169" y="2092540"/>
                  <a:pt x="3749879" y="2088859"/>
                </a:cubicBezTo>
                <a:cubicBezTo>
                  <a:pt x="3716437" y="2084925"/>
                  <a:pt x="3682716" y="2083821"/>
                  <a:pt x="3649211" y="2080470"/>
                </a:cubicBezTo>
                <a:cubicBezTo>
                  <a:pt x="3626778" y="2078227"/>
                  <a:pt x="3604520" y="2074441"/>
                  <a:pt x="3582099" y="2072081"/>
                </a:cubicBezTo>
                <a:cubicBezTo>
                  <a:pt x="3551382" y="2068848"/>
                  <a:pt x="3520580" y="2066488"/>
                  <a:pt x="3489820" y="2063692"/>
                </a:cubicBezTo>
                <a:cubicBezTo>
                  <a:pt x="3393935" y="2039721"/>
                  <a:pt x="3526462" y="2070614"/>
                  <a:pt x="3305262" y="2046914"/>
                </a:cubicBezTo>
                <a:cubicBezTo>
                  <a:pt x="3150368" y="2030318"/>
                  <a:pt x="3285231" y="2034990"/>
                  <a:pt x="3162650" y="2013358"/>
                </a:cubicBezTo>
                <a:cubicBezTo>
                  <a:pt x="3134975" y="2008474"/>
                  <a:pt x="3106691" y="2008072"/>
                  <a:pt x="3078760" y="2004969"/>
                </a:cubicBezTo>
                <a:cubicBezTo>
                  <a:pt x="3056353" y="2002479"/>
                  <a:pt x="3033931" y="2000008"/>
                  <a:pt x="3011648" y="1996580"/>
                </a:cubicBezTo>
                <a:cubicBezTo>
                  <a:pt x="2950112" y="1987113"/>
                  <a:pt x="2988037" y="1991506"/>
                  <a:pt x="2927758" y="1971413"/>
                </a:cubicBezTo>
                <a:cubicBezTo>
                  <a:pt x="2909987" y="1965489"/>
                  <a:pt x="2868879" y="1957959"/>
                  <a:pt x="2852257" y="1954635"/>
                </a:cubicBezTo>
                <a:cubicBezTo>
                  <a:pt x="2841072" y="1949042"/>
                  <a:pt x="2830195" y="1942783"/>
                  <a:pt x="2818701" y="1937857"/>
                </a:cubicBezTo>
                <a:cubicBezTo>
                  <a:pt x="2798587" y="1929237"/>
                  <a:pt x="2781263" y="1927160"/>
                  <a:pt x="2759978" y="1921079"/>
                </a:cubicBezTo>
                <a:cubicBezTo>
                  <a:pt x="2751475" y="1918650"/>
                  <a:pt x="2743342" y="1915017"/>
                  <a:pt x="2734811" y="1912690"/>
                </a:cubicBezTo>
                <a:cubicBezTo>
                  <a:pt x="2712564" y="1906623"/>
                  <a:pt x="2690168" y="1901097"/>
                  <a:pt x="2667699" y="1895912"/>
                </a:cubicBezTo>
                <a:cubicBezTo>
                  <a:pt x="2529247" y="1863962"/>
                  <a:pt x="2708481" y="1908205"/>
                  <a:pt x="2592198" y="1879134"/>
                </a:cubicBezTo>
                <a:cubicBezTo>
                  <a:pt x="2583809" y="1870745"/>
                  <a:pt x="2577332" y="1859853"/>
                  <a:pt x="2567031" y="1853967"/>
                </a:cubicBezTo>
                <a:cubicBezTo>
                  <a:pt x="2557021" y="1848247"/>
                  <a:pt x="2544413" y="1849224"/>
                  <a:pt x="2533475" y="1845578"/>
                </a:cubicBezTo>
                <a:cubicBezTo>
                  <a:pt x="2519189" y="1840816"/>
                  <a:pt x="2505816" y="1833562"/>
                  <a:pt x="2491530" y="1828800"/>
                </a:cubicBezTo>
                <a:cubicBezTo>
                  <a:pt x="2464869" y="1819913"/>
                  <a:pt x="2457044" y="1822794"/>
                  <a:pt x="2432807" y="1812022"/>
                </a:cubicBezTo>
                <a:cubicBezTo>
                  <a:pt x="2415665" y="1804404"/>
                  <a:pt x="2398871" y="1795965"/>
                  <a:pt x="2382473" y="1786855"/>
                </a:cubicBezTo>
                <a:cubicBezTo>
                  <a:pt x="2373659" y="1781959"/>
                  <a:pt x="2366667" y="1773822"/>
                  <a:pt x="2357306" y="1770077"/>
                </a:cubicBezTo>
                <a:cubicBezTo>
                  <a:pt x="2324465" y="1756941"/>
                  <a:pt x="2289480" y="1749657"/>
                  <a:pt x="2256639" y="1736521"/>
                </a:cubicBezTo>
                <a:cubicBezTo>
                  <a:pt x="2207349" y="1716805"/>
                  <a:pt x="2219167" y="1724115"/>
                  <a:pt x="2172749" y="1694576"/>
                </a:cubicBezTo>
                <a:cubicBezTo>
                  <a:pt x="2155737" y="1683750"/>
                  <a:pt x="2122415" y="1661020"/>
                  <a:pt x="2122415" y="1661020"/>
                </a:cubicBezTo>
                <a:cubicBezTo>
                  <a:pt x="2116822" y="1649835"/>
                  <a:pt x="2110563" y="1638958"/>
                  <a:pt x="2105637" y="1627464"/>
                </a:cubicBezTo>
                <a:cubicBezTo>
                  <a:pt x="2102154" y="1619336"/>
                  <a:pt x="2101203" y="1610206"/>
                  <a:pt x="2097248" y="1602297"/>
                </a:cubicBezTo>
                <a:cubicBezTo>
                  <a:pt x="2087166" y="1582132"/>
                  <a:pt x="2074877" y="1563148"/>
                  <a:pt x="2063692" y="1543574"/>
                </a:cubicBezTo>
                <a:cubicBezTo>
                  <a:pt x="2060896" y="1532389"/>
                  <a:pt x="2059351" y="1520813"/>
                  <a:pt x="2055303" y="1510018"/>
                </a:cubicBezTo>
                <a:cubicBezTo>
                  <a:pt x="2042181" y="1475027"/>
                  <a:pt x="2029637" y="1465352"/>
                  <a:pt x="2004969" y="1434517"/>
                </a:cubicBezTo>
                <a:cubicBezTo>
                  <a:pt x="2000045" y="1409898"/>
                  <a:pt x="1997864" y="1389976"/>
                  <a:pt x="1988191" y="1367405"/>
                </a:cubicBezTo>
                <a:cubicBezTo>
                  <a:pt x="1983265" y="1355911"/>
                  <a:pt x="1977486" y="1344781"/>
                  <a:pt x="1971413" y="1333849"/>
                </a:cubicBezTo>
                <a:cubicBezTo>
                  <a:pt x="1963495" y="1319596"/>
                  <a:pt x="1952993" y="1306748"/>
                  <a:pt x="1946246" y="1291905"/>
                </a:cubicBezTo>
                <a:cubicBezTo>
                  <a:pt x="1938928" y="1275805"/>
                  <a:pt x="1936786" y="1257671"/>
                  <a:pt x="1929468" y="1241571"/>
                </a:cubicBezTo>
                <a:cubicBezTo>
                  <a:pt x="1922241" y="1225671"/>
                  <a:pt x="1899045" y="1191742"/>
                  <a:pt x="1887523" y="1174459"/>
                </a:cubicBezTo>
                <a:cubicBezTo>
                  <a:pt x="1884727" y="1160477"/>
                  <a:pt x="1883643" y="1146041"/>
                  <a:pt x="1879134" y="1132514"/>
                </a:cubicBezTo>
                <a:cubicBezTo>
                  <a:pt x="1858718" y="1071266"/>
                  <a:pt x="1868591" y="1124419"/>
                  <a:pt x="1845578" y="1073791"/>
                </a:cubicBezTo>
                <a:cubicBezTo>
                  <a:pt x="1835691" y="1052041"/>
                  <a:pt x="1828576" y="1029132"/>
                  <a:pt x="1820411" y="1006679"/>
                </a:cubicBezTo>
                <a:cubicBezTo>
                  <a:pt x="1817389" y="998369"/>
                  <a:pt x="1816409" y="989190"/>
                  <a:pt x="1812022" y="981512"/>
                </a:cubicBezTo>
                <a:cubicBezTo>
                  <a:pt x="1805085" y="969373"/>
                  <a:pt x="1796742" y="957843"/>
                  <a:pt x="1786855" y="947956"/>
                </a:cubicBezTo>
                <a:cubicBezTo>
                  <a:pt x="1767551" y="928652"/>
                  <a:pt x="1744109" y="917086"/>
                  <a:pt x="1719743" y="906011"/>
                </a:cubicBezTo>
                <a:cubicBezTo>
                  <a:pt x="1643475" y="871344"/>
                  <a:pt x="1670297" y="882699"/>
                  <a:pt x="1577130" y="864066"/>
                </a:cubicBezTo>
                <a:lnTo>
                  <a:pt x="1535185" y="855677"/>
                </a:lnTo>
                <a:cubicBezTo>
                  <a:pt x="1490444" y="858473"/>
                  <a:pt x="1445568" y="859605"/>
                  <a:pt x="1400962" y="864066"/>
                </a:cubicBezTo>
                <a:cubicBezTo>
                  <a:pt x="1389490" y="865213"/>
                  <a:pt x="1378492" y="869288"/>
                  <a:pt x="1367406" y="872455"/>
                </a:cubicBezTo>
                <a:cubicBezTo>
                  <a:pt x="1326173" y="884236"/>
                  <a:pt x="1353481" y="879893"/>
                  <a:pt x="1300294" y="897622"/>
                </a:cubicBezTo>
                <a:cubicBezTo>
                  <a:pt x="1289356" y="901268"/>
                  <a:pt x="1277993" y="903510"/>
                  <a:pt x="1266738" y="906011"/>
                </a:cubicBezTo>
                <a:cubicBezTo>
                  <a:pt x="1217326" y="916991"/>
                  <a:pt x="1215793" y="915525"/>
                  <a:pt x="1157681" y="922789"/>
                </a:cubicBezTo>
                <a:cubicBezTo>
                  <a:pt x="986995" y="903824"/>
                  <a:pt x="1167439" y="921999"/>
                  <a:pt x="855677" y="906011"/>
                </a:cubicBezTo>
                <a:cubicBezTo>
                  <a:pt x="822049" y="904286"/>
                  <a:pt x="788611" y="899790"/>
                  <a:pt x="755009" y="897622"/>
                </a:cubicBezTo>
                <a:cubicBezTo>
                  <a:pt x="371664" y="872890"/>
                  <a:pt x="777186" y="903200"/>
                  <a:pt x="486562" y="880844"/>
                </a:cubicBezTo>
                <a:cubicBezTo>
                  <a:pt x="469784" y="875251"/>
                  <a:pt x="452389" y="871249"/>
                  <a:pt x="436228" y="864066"/>
                </a:cubicBezTo>
                <a:cubicBezTo>
                  <a:pt x="427015" y="859971"/>
                  <a:pt x="420079" y="851797"/>
                  <a:pt x="411061" y="847288"/>
                </a:cubicBezTo>
                <a:cubicBezTo>
                  <a:pt x="392013" y="837764"/>
                  <a:pt x="371912" y="830510"/>
                  <a:pt x="352338" y="822121"/>
                </a:cubicBezTo>
                <a:cubicBezTo>
                  <a:pt x="341153" y="810936"/>
                  <a:pt x="329291" y="800388"/>
                  <a:pt x="318782" y="788565"/>
                </a:cubicBezTo>
                <a:cubicBezTo>
                  <a:pt x="306886" y="775182"/>
                  <a:pt x="297887" y="759281"/>
                  <a:pt x="285226" y="746620"/>
                </a:cubicBezTo>
                <a:cubicBezTo>
                  <a:pt x="275339" y="736733"/>
                  <a:pt x="262062" y="730806"/>
                  <a:pt x="251670" y="721453"/>
                </a:cubicBezTo>
                <a:cubicBezTo>
                  <a:pt x="234033" y="705580"/>
                  <a:pt x="218114" y="687897"/>
                  <a:pt x="201336" y="671119"/>
                </a:cubicBezTo>
                <a:cubicBezTo>
                  <a:pt x="195743" y="657137"/>
                  <a:pt x="191769" y="642394"/>
                  <a:pt x="184558" y="629174"/>
                </a:cubicBezTo>
                <a:cubicBezTo>
                  <a:pt x="157685" y="579907"/>
                  <a:pt x="153089" y="586165"/>
                  <a:pt x="125835" y="545284"/>
                </a:cubicBezTo>
                <a:cubicBezTo>
                  <a:pt x="116790" y="531717"/>
                  <a:pt x="109057" y="517321"/>
                  <a:pt x="100668" y="503339"/>
                </a:cubicBezTo>
                <a:cubicBezTo>
                  <a:pt x="95075" y="480968"/>
                  <a:pt x="90671" y="458266"/>
                  <a:pt x="83890" y="436227"/>
                </a:cubicBezTo>
                <a:cubicBezTo>
                  <a:pt x="79461" y="421834"/>
                  <a:pt x="70267" y="409006"/>
                  <a:pt x="67112" y="394282"/>
                </a:cubicBezTo>
                <a:cubicBezTo>
                  <a:pt x="59353" y="358073"/>
                  <a:pt x="51655" y="209454"/>
                  <a:pt x="50334" y="192947"/>
                </a:cubicBezTo>
                <a:cubicBezTo>
                  <a:pt x="36294" y="17447"/>
                  <a:pt x="56474" y="169422"/>
                  <a:pt x="25167" y="75501"/>
                </a:cubicBezTo>
                <a:cubicBezTo>
                  <a:pt x="-1439" y="-4316"/>
                  <a:pt x="26215" y="26215"/>
                  <a:pt x="0" y="0"/>
                </a:cubicBezTo>
              </a:path>
            </a:pathLst>
          </a:custGeom>
          <a:noFill/>
          <a:ln>
            <a:solidFill>
              <a:schemeClr val="bg2">
                <a:lumMod val="9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6" name="Picture 10" descr="of heat-resistant terminal block EURO">
            <a:extLst>
              <a:ext uri="{FF2B5EF4-FFF2-40B4-BE49-F238E27FC236}">
                <a16:creationId xmlns:a16="http://schemas.microsoft.com/office/drawing/2014/main" id="{8C44F1A0-8A7E-416C-B8FD-51E2D7EB23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BEBA8EAE-BF5A-486C-A8C5-ECC9F3942E4B}">
                <a14:imgProps xmlns:a14="http://schemas.microsoft.com/office/drawing/2010/main">
                  <a14:imgLayer r:embed="rId3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4514485">
            <a:off x="1786530" y="3450073"/>
            <a:ext cx="921946" cy="1054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7" name="TextBox 136">
            <a:extLst>
              <a:ext uri="{FF2B5EF4-FFF2-40B4-BE49-F238E27FC236}">
                <a16:creationId xmlns:a16="http://schemas.microsoft.com/office/drawing/2014/main" id="{1E18AE85-0FF9-4CE7-BFE9-25E552C50696}"/>
              </a:ext>
            </a:extLst>
          </p:cNvPr>
          <p:cNvSpPr txBox="1"/>
          <p:nvPr/>
        </p:nvSpPr>
        <p:spPr>
          <a:xfrm flipH="1">
            <a:off x="1192378" y="3739970"/>
            <a:ext cx="11705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Mother</a:t>
            </a:r>
          </a:p>
          <a:p>
            <a:r>
              <a:rPr lang="en-US" sz="1200" dirty="0"/>
              <a:t> Ground</a:t>
            </a:r>
          </a:p>
        </p:txBody>
      </p:sp>
      <p:sp>
        <p:nvSpPr>
          <p:cNvPr id="139" name="Freeform: Shape 138">
            <a:extLst>
              <a:ext uri="{FF2B5EF4-FFF2-40B4-BE49-F238E27FC236}">
                <a16:creationId xmlns:a16="http://schemas.microsoft.com/office/drawing/2014/main" id="{83FD94DF-FC8B-4154-AAB0-942B49EEE426}"/>
              </a:ext>
            </a:extLst>
          </p:cNvPr>
          <p:cNvSpPr/>
          <p:nvPr/>
        </p:nvSpPr>
        <p:spPr>
          <a:xfrm>
            <a:off x="2314575" y="4235927"/>
            <a:ext cx="2762250" cy="2399993"/>
          </a:xfrm>
          <a:custGeom>
            <a:avLst/>
            <a:gdLst>
              <a:gd name="connsiteX0" fmla="*/ 2762250 w 2762250"/>
              <a:gd name="connsiteY0" fmla="*/ 2050573 h 2399993"/>
              <a:gd name="connsiteX1" fmla="*/ 2319338 w 2762250"/>
              <a:gd name="connsiteY1" fmla="*/ 2307748 h 2399993"/>
              <a:gd name="connsiteX2" fmla="*/ 1562100 w 2762250"/>
              <a:gd name="connsiteY2" fmla="*/ 2383948 h 2399993"/>
              <a:gd name="connsiteX3" fmla="*/ 1152525 w 2762250"/>
              <a:gd name="connsiteY3" fmla="*/ 2021998 h 2399993"/>
              <a:gd name="connsiteX4" fmla="*/ 976313 w 2762250"/>
              <a:gd name="connsiteY4" fmla="*/ 1002823 h 2399993"/>
              <a:gd name="connsiteX5" fmla="*/ 809625 w 2762250"/>
              <a:gd name="connsiteY5" fmla="*/ 459898 h 2399993"/>
              <a:gd name="connsiteX6" fmla="*/ 471488 w 2762250"/>
              <a:gd name="connsiteY6" fmla="*/ 45561 h 2399993"/>
              <a:gd name="connsiteX7" fmla="*/ 166688 w 2762250"/>
              <a:gd name="connsiteY7" fmla="*/ 7461 h 2399993"/>
              <a:gd name="connsiteX8" fmla="*/ 0 w 2762250"/>
              <a:gd name="connsiteY8" fmla="*/ 16986 h 23999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62250" h="2399993">
                <a:moveTo>
                  <a:pt x="2762250" y="2050573"/>
                </a:moveTo>
                <a:cubicBezTo>
                  <a:pt x="2640806" y="2151379"/>
                  <a:pt x="2519363" y="2252186"/>
                  <a:pt x="2319338" y="2307748"/>
                </a:cubicBezTo>
                <a:cubicBezTo>
                  <a:pt x="2119313" y="2363311"/>
                  <a:pt x="1756569" y="2431573"/>
                  <a:pt x="1562100" y="2383948"/>
                </a:cubicBezTo>
                <a:cubicBezTo>
                  <a:pt x="1367631" y="2336323"/>
                  <a:pt x="1250156" y="2252185"/>
                  <a:pt x="1152525" y="2021998"/>
                </a:cubicBezTo>
                <a:cubicBezTo>
                  <a:pt x="1054894" y="1791811"/>
                  <a:pt x="1033463" y="1263173"/>
                  <a:pt x="976313" y="1002823"/>
                </a:cubicBezTo>
                <a:cubicBezTo>
                  <a:pt x="919163" y="742473"/>
                  <a:pt x="893762" y="619441"/>
                  <a:pt x="809625" y="459898"/>
                </a:cubicBezTo>
                <a:cubicBezTo>
                  <a:pt x="725488" y="300355"/>
                  <a:pt x="578644" y="120967"/>
                  <a:pt x="471488" y="45561"/>
                </a:cubicBezTo>
                <a:cubicBezTo>
                  <a:pt x="364332" y="-29845"/>
                  <a:pt x="245269" y="12224"/>
                  <a:pt x="166688" y="7461"/>
                </a:cubicBezTo>
                <a:cubicBezTo>
                  <a:pt x="88107" y="2698"/>
                  <a:pt x="44053" y="9842"/>
                  <a:pt x="0" y="16986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Freeform: Shape 141">
            <a:extLst>
              <a:ext uri="{FF2B5EF4-FFF2-40B4-BE49-F238E27FC236}">
                <a16:creationId xmlns:a16="http://schemas.microsoft.com/office/drawing/2014/main" id="{AA920227-D2F1-428F-B862-DF7D3A017625}"/>
              </a:ext>
            </a:extLst>
          </p:cNvPr>
          <p:cNvSpPr/>
          <p:nvPr/>
        </p:nvSpPr>
        <p:spPr>
          <a:xfrm>
            <a:off x="1812704" y="3735863"/>
            <a:ext cx="373284" cy="517050"/>
          </a:xfrm>
          <a:custGeom>
            <a:avLst/>
            <a:gdLst>
              <a:gd name="connsiteX0" fmla="*/ 373284 w 373284"/>
              <a:gd name="connsiteY0" fmla="*/ 517050 h 517050"/>
              <a:gd name="connsiteX1" fmla="*/ 178021 w 373284"/>
              <a:gd name="connsiteY1" fmla="*/ 493237 h 517050"/>
              <a:gd name="connsiteX2" fmla="*/ 68484 w 373284"/>
              <a:gd name="connsiteY2" fmla="*/ 436087 h 517050"/>
              <a:gd name="connsiteX3" fmla="*/ 11334 w 373284"/>
              <a:gd name="connsiteY3" fmla="*/ 317025 h 517050"/>
              <a:gd name="connsiteX4" fmla="*/ 11334 w 373284"/>
              <a:gd name="connsiteY4" fmla="*/ 131287 h 517050"/>
              <a:gd name="connsiteX5" fmla="*/ 130396 w 373284"/>
              <a:gd name="connsiteY5" fmla="*/ 16987 h 517050"/>
              <a:gd name="connsiteX6" fmla="*/ 330421 w 373284"/>
              <a:gd name="connsiteY6" fmla="*/ 2700 h 51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3284" h="517050">
                <a:moveTo>
                  <a:pt x="373284" y="517050"/>
                </a:moveTo>
                <a:cubicBezTo>
                  <a:pt x="301052" y="511890"/>
                  <a:pt x="228821" y="506731"/>
                  <a:pt x="178021" y="493237"/>
                </a:cubicBezTo>
                <a:cubicBezTo>
                  <a:pt x="127221" y="479743"/>
                  <a:pt x="96265" y="465456"/>
                  <a:pt x="68484" y="436087"/>
                </a:cubicBezTo>
                <a:cubicBezTo>
                  <a:pt x="40703" y="406718"/>
                  <a:pt x="20859" y="367825"/>
                  <a:pt x="11334" y="317025"/>
                </a:cubicBezTo>
                <a:cubicBezTo>
                  <a:pt x="1809" y="266225"/>
                  <a:pt x="-8510" y="181293"/>
                  <a:pt x="11334" y="131287"/>
                </a:cubicBezTo>
                <a:cubicBezTo>
                  <a:pt x="31178" y="81281"/>
                  <a:pt x="77215" y="38418"/>
                  <a:pt x="130396" y="16987"/>
                </a:cubicBezTo>
                <a:cubicBezTo>
                  <a:pt x="183577" y="-4444"/>
                  <a:pt x="256999" y="-872"/>
                  <a:pt x="330421" y="2700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Freeform: Shape 143">
            <a:extLst>
              <a:ext uri="{FF2B5EF4-FFF2-40B4-BE49-F238E27FC236}">
                <a16:creationId xmlns:a16="http://schemas.microsoft.com/office/drawing/2014/main" id="{DEB705DA-A257-49A0-8727-E22EC87F5CBC}"/>
              </a:ext>
            </a:extLst>
          </p:cNvPr>
          <p:cNvSpPr/>
          <p:nvPr/>
        </p:nvSpPr>
        <p:spPr>
          <a:xfrm>
            <a:off x="2281806" y="2214580"/>
            <a:ext cx="1978257" cy="1568989"/>
          </a:xfrm>
          <a:custGeom>
            <a:avLst/>
            <a:gdLst>
              <a:gd name="connsiteX0" fmla="*/ 1770077 w 1978257"/>
              <a:gd name="connsiteY0" fmla="*/ 243394 h 1568989"/>
              <a:gd name="connsiteX1" fmla="*/ 1895911 w 1978257"/>
              <a:gd name="connsiteY1" fmla="*/ 235005 h 1568989"/>
              <a:gd name="connsiteX2" fmla="*/ 1963023 w 1978257"/>
              <a:gd name="connsiteY2" fmla="*/ 176282 h 1568989"/>
              <a:gd name="connsiteX3" fmla="*/ 1971412 w 1978257"/>
              <a:gd name="connsiteY3" fmla="*/ 75614 h 1568989"/>
              <a:gd name="connsiteX4" fmla="*/ 1879133 w 1978257"/>
              <a:gd name="connsiteY4" fmla="*/ 114 h 1568989"/>
              <a:gd name="connsiteX5" fmla="*/ 1342238 w 1978257"/>
              <a:gd name="connsiteY5" fmla="*/ 92392 h 1568989"/>
              <a:gd name="connsiteX6" fmla="*/ 897622 w 1978257"/>
              <a:gd name="connsiteY6" fmla="*/ 235005 h 1568989"/>
              <a:gd name="connsiteX7" fmla="*/ 847288 w 1978257"/>
              <a:gd name="connsiteY7" fmla="*/ 780290 h 1568989"/>
              <a:gd name="connsiteX8" fmla="*/ 788565 w 1978257"/>
              <a:gd name="connsiteY8" fmla="*/ 1157794 h 1568989"/>
              <a:gd name="connsiteX9" fmla="*/ 545284 w 1978257"/>
              <a:gd name="connsiteY9" fmla="*/ 1535299 h 1568989"/>
              <a:gd name="connsiteX10" fmla="*/ 0 w 1978257"/>
              <a:gd name="connsiteY10" fmla="*/ 1526910 h 1568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978257" h="1568989">
                <a:moveTo>
                  <a:pt x="1770077" y="243394"/>
                </a:moveTo>
                <a:cubicBezTo>
                  <a:pt x="1816915" y="244792"/>
                  <a:pt x="1863753" y="246190"/>
                  <a:pt x="1895911" y="235005"/>
                </a:cubicBezTo>
                <a:cubicBezTo>
                  <a:pt x="1928069" y="223820"/>
                  <a:pt x="1950439" y="202847"/>
                  <a:pt x="1963023" y="176282"/>
                </a:cubicBezTo>
                <a:cubicBezTo>
                  <a:pt x="1975607" y="149717"/>
                  <a:pt x="1985394" y="104975"/>
                  <a:pt x="1971412" y="75614"/>
                </a:cubicBezTo>
                <a:cubicBezTo>
                  <a:pt x="1957430" y="46253"/>
                  <a:pt x="1983995" y="-2682"/>
                  <a:pt x="1879133" y="114"/>
                </a:cubicBezTo>
                <a:cubicBezTo>
                  <a:pt x="1774271" y="2910"/>
                  <a:pt x="1505823" y="53243"/>
                  <a:pt x="1342238" y="92392"/>
                </a:cubicBezTo>
                <a:cubicBezTo>
                  <a:pt x="1178653" y="131540"/>
                  <a:pt x="980114" y="120355"/>
                  <a:pt x="897622" y="235005"/>
                </a:cubicBezTo>
                <a:cubicBezTo>
                  <a:pt x="815130" y="349655"/>
                  <a:pt x="865464" y="626492"/>
                  <a:pt x="847288" y="780290"/>
                </a:cubicBezTo>
                <a:cubicBezTo>
                  <a:pt x="829112" y="934088"/>
                  <a:pt x="838899" y="1031959"/>
                  <a:pt x="788565" y="1157794"/>
                </a:cubicBezTo>
                <a:cubicBezTo>
                  <a:pt x="738231" y="1283629"/>
                  <a:pt x="676711" y="1473780"/>
                  <a:pt x="545284" y="1535299"/>
                </a:cubicBezTo>
                <a:cubicBezTo>
                  <a:pt x="413857" y="1596818"/>
                  <a:pt x="206928" y="1561864"/>
                  <a:pt x="0" y="1526910"/>
                </a:cubicBezTo>
              </a:path>
            </a:pathLst>
          </a:custGeom>
          <a:noFill/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1" name="TextBox 330">
            <a:extLst>
              <a:ext uri="{FF2B5EF4-FFF2-40B4-BE49-F238E27FC236}">
                <a16:creationId xmlns:a16="http://schemas.microsoft.com/office/drawing/2014/main" id="{9CC0F7B9-851B-420C-B27A-17F3E5CC06C9}"/>
              </a:ext>
            </a:extLst>
          </p:cNvPr>
          <p:cNvSpPr txBox="1"/>
          <p:nvPr/>
        </p:nvSpPr>
        <p:spPr>
          <a:xfrm>
            <a:off x="4076731" y="2894001"/>
            <a:ext cx="13580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/>
              <a:t>Venom Fly 50C 6S 5000mAh 22.2V</a:t>
            </a:r>
          </a:p>
          <a:p>
            <a:r>
              <a:rPr lang="en-US" sz="600" dirty="0"/>
              <a:t> </a:t>
            </a:r>
            <a:r>
              <a:rPr lang="en-US" sz="600" dirty="0" err="1"/>
              <a:t>LiPo</a:t>
            </a:r>
            <a:r>
              <a:rPr lang="en-US" sz="600" dirty="0"/>
              <a:t> Battery with UNI 2.0 Plug (XT60)</a:t>
            </a:r>
          </a:p>
        </p:txBody>
      </p:sp>
      <p:pic>
        <p:nvPicPr>
          <p:cNvPr id="335" name="Picture 14">
            <a:extLst>
              <a:ext uri="{FF2B5EF4-FFF2-40B4-BE49-F238E27FC236}">
                <a16:creationId xmlns:a16="http://schemas.microsoft.com/office/drawing/2014/main" id="{0A940639-73F0-4293-9892-CE36FC4F6B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40" b="4989"/>
          <a:stretch/>
        </p:blipFill>
        <p:spPr bwMode="auto">
          <a:xfrm>
            <a:off x="6531606" y="2066874"/>
            <a:ext cx="631832" cy="457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5" name="TextBox 174">
            <a:extLst>
              <a:ext uri="{FF2B5EF4-FFF2-40B4-BE49-F238E27FC236}">
                <a16:creationId xmlns:a16="http://schemas.microsoft.com/office/drawing/2014/main" id="{8600470B-73C7-4B1C-82D3-61917CB0D9CD}"/>
              </a:ext>
            </a:extLst>
          </p:cNvPr>
          <p:cNvSpPr txBox="1"/>
          <p:nvPr/>
        </p:nvSpPr>
        <p:spPr>
          <a:xfrm>
            <a:off x="6483383" y="1860927"/>
            <a:ext cx="95410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" dirty="0" err="1"/>
              <a:t>Pololu</a:t>
            </a:r>
            <a:r>
              <a:rPr lang="en-US" sz="500" dirty="0"/>
              <a:t> 5V, 1A </a:t>
            </a:r>
          </a:p>
          <a:p>
            <a:r>
              <a:rPr lang="en-US" sz="500" dirty="0"/>
              <a:t>Step-Down Voltage Regulator</a:t>
            </a:r>
          </a:p>
        </p:txBody>
      </p:sp>
      <p:pic>
        <p:nvPicPr>
          <p:cNvPr id="341" name="Picture 16" descr="In-Line Fuse Holder,  Fits Fuse Type Automotive,  Fuse UL Class Not Class Rated,  25 to 30 A">
            <a:extLst>
              <a:ext uri="{FF2B5EF4-FFF2-40B4-BE49-F238E27FC236}">
                <a16:creationId xmlns:a16="http://schemas.microsoft.com/office/drawing/2014/main" id="{0CFA3298-343C-4056-AAF0-3655ABF910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8" cstate="print">
            <a:extLst>
              <a:ext uri="{BEBA8EAE-BF5A-486C-A8C5-ECC9F3942E4B}">
                <a14:imgProps xmlns:a14="http://schemas.microsoft.com/office/drawing/2010/main">
                  <a14:imgLayer r:embed="rId3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84611">
            <a:off x="5806215" y="6106210"/>
            <a:ext cx="427051" cy="427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7" name="TextBox 176">
            <a:extLst>
              <a:ext uri="{FF2B5EF4-FFF2-40B4-BE49-F238E27FC236}">
                <a16:creationId xmlns:a16="http://schemas.microsoft.com/office/drawing/2014/main" id="{D656C8A3-D837-4353-8487-022CB83756EA}"/>
              </a:ext>
            </a:extLst>
          </p:cNvPr>
          <p:cNvSpPr txBox="1"/>
          <p:nvPr/>
        </p:nvSpPr>
        <p:spPr>
          <a:xfrm>
            <a:off x="5727329" y="6198864"/>
            <a:ext cx="32893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/>
              <a:t>Fuse</a:t>
            </a: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0513C36D-5814-4F7C-B164-D16B2DBEAC0A}"/>
              </a:ext>
            </a:extLst>
          </p:cNvPr>
          <p:cNvSpPr txBox="1"/>
          <p:nvPr/>
        </p:nvSpPr>
        <p:spPr>
          <a:xfrm>
            <a:off x="4886795" y="2576183"/>
            <a:ext cx="35298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/>
              <a:t>Fuse</a:t>
            </a:r>
          </a:p>
        </p:txBody>
      </p:sp>
      <p:sp>
        <p:nvSpPr>
          <p:cNvPr id="183" name="Freeform: Shape 182">
            <a:extLst>
              <a:ext uri="{FF2B5EF4-FFF2-40B4-BE49-F238E27FC236}">
                <a16:creationId xmlns:a16="http://schemas.microsoft.com/office/drawing/2014/main" id="{3690D536-F4A2-4BEB-8B5A-CEF7CF2C96B7}"/>
              </a:ext>
            </a:extLst>
          </p:cNvPr>
          <p:cNvSpPr/>
          <p:nvPr/>
        </p:nvSpPr>
        <p:spPr>
          <a:xfrm>
            <a:off x="6719887" y="2500313"/>
            <a:ext cx="1815777" cy="719446"/>
          </a:xfrm>
          <a:custGeom>
            <a:avLst/>
            <a:gdLst>
              <a:gd name="connsiteX0" fmla="*/ 0 w 1809750"/>
              <a:gd name="connsiteY0" fmla="*/ 0 h 690562"/>
              <a:gd name="connsiteX1" fmla="*/ 400050 w 1809750"/>
              <a:gd name="connsiteY1" fmla="*/ 566737 h 690562"/>
              <a:gd name="connsiteX2" fmla="*/ 1809750 w 1809750"/>
              <a:gd name="connsiteY2" fmla="*/ 690562 h 69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09750" h="690562">
                <a:moveTo>
                  <a:pt x="0" y="0"/>
                </a:moveTo>
                <a:cubicBezTo>
                  <a:pt x="49212" y="225821"/>
                  <a:pt x="98425" y="451643"/>
                  <a:pt x="400050" y="566737"/>
                </a:cubicBezTo>
                <a:cubicBezTo>
                  <a:pt x="701675" y="681831"/>
                  <a:pt x="1255712" y="686196"/>
                  <a:pt x="1809750" y="690562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Freeform: Shape 183">
            <a:extLst>
              <a:ext uri="{FF2B5EF4-FFF2-40B4-BE49-F238E27FC236}">
                <a16:creationId xmlns:a16="http://schemas.microsoft.com/office/drawing/2014/main" id="{0DE21B83-DBCE-48D6-AB1A-1545C2C86387}"/>
              </a:ext>
            </a:extLst>
          </p:cNvPr>
          <p:cNvSpPr/>
          <p:nvPr/>
        </p:nvSpPr>
        <p:spPr>
          <a:xfrm>
            <a:off x="6638925" y="2500313"/>
            <a:ext cx="1890713" cy="981075"/>
          </a:xfrm>
          <a:custGeom>
            <a:avLst/>
            <a:gdLst>
              <a:gd name="connsiteX0" fmla="*/ 0 w 1890713"/>
              <a:gd name="connsiteY0" fmla="*/ 0 h 981075"/>
              <a:gd name="connsiteX1" fmla="*/ 176213 w 1890713"/>
              <a:gd name="connsiteY1" fmla="*/ 452437 h 981075"/>
              <a:gd name="connsiteX2" fmla="*/ 581025 w 1890713"/>
              <a:gd name="connsiteY2" fmla="*/ 690562 h 981075"/>
              <a:gd name="connsiteX3" fmla="*/ 1890713 w 1890713"/>
              <a:gd name="connsiteY3" fmla="*/ 981075 h 981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90713" h="981075">
                <a:moveTo>
                  <a:pt x="0" y="0"/>
                </a:moveTo>
                <a:cubicBezTo>
                  <a:pt x="39688" y="168671"/>
                  <a:pt x="79376" y="337343"/>
                  <a:pt x="176213" y="452437"/>
                </a:cubicBezTo>
                <a:cubicBezTo>
                  <a:pt x="273050" y="567531"/>
                  <a:pt x="295275" y="602456"/>
                  <a:pt x="581025" y="690562"/>
                </a:cubicBezTo>
                <a:cubicBezTo>
                  <a:pt x="866775" y="778668"/>
                  <a:pt x="1378744" y="879871"/>
                  <a:pt x="1890713" y="981075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BF911394-9D44-4B1F-A4F5-DC073ECBAAB3}"/>
              </a:ext>
            </a:extLst>
          </p:cNvPr>
          <p:cNvSpPr txBox="1"/>
          <p:nvPr/>
        </p:nvSpPr>
        <p:spPr>
          <a:xfrm>
            <a:off x="8000426" y="3171873"/>
            <a:ext cx="39946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5vDC</a:t>
            </a:r>
          </a:p>
        </p:txBody>
      </p:sp>
      <p:pic>
        <p:nvPicPr>
          <p:cNvPr id="176" name="Picture 16" descr="In-Line Fuse Holder,  Fits Fuse Type Automotive,  Fuse UL Class Not Class Rated,  25 to 30 A">
            <a:extLst>
              <a:ext uri="{FF2B5EF4-FFF2-40B4-BE49-F238E27FC236}">
                <a16:creationId xmlns:a16="http://schemas.microsoft.com/office/drawing/2014/main" id="{D16C49B2-D7D5-46F7-BD0F-445224E87B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8" cstate="print">
            <a:extLst>
              <a:ext uri="{BEBA8EAE-BF5A-486C-A8C5-ECC9F3942E4B}">
                <a14:imgProps xmlns:a14="http://schemas.microsoft.com/office/drawing/2010/main">
                  <a14:imgLayer r:embed="rId3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4708795" y="2440964"/>
            <a:ext cx="427051" cy="427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8" name="TextBox 227">
            <a:extLst>
              <a:ext uri="{FF2B5EF4-FFF2-40B4-BE49-F238E27FC236}">
                <a16:creationId xmlns:a16="http://schemas.microsoft.com/office/drawing/2014/main" id="{EA2274EC-49A2-46F3-9DB4-F25BAD32D393}"/>
              </a:ext>
            </a:extLst>
          </p:cNvPr>
          <p:cNvSpPr txBox="1"/>
          <p:nvPr/>
        </p:nvSpPr>
        <p:spPr>
          <a:xfrm>
            <a:off x="4020388" y="1972216"/>
            <a:ext cx="691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600" dirty="0"/>
              <a:t>19vDC</a:t>
            </a:r>
          </a:p>
          <a:p>
            <a:pPr algn="r"/>
            <a:r>
              <a:rPr lang="en-US" sz="600" dirty="0"/>
              <a:t>100% load: 49W</a:t>
            </a:r>
          </a:p>
          <a:p>
            <a:pPr algn="r"/>
            <a:r>
              <a:rPr lang="en-US" sz="600" dirty="0"/>
              <a:t>2.6A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174931" y="1062668"/>
            <a:ext cx="67426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/>
              <a:t>5vdc 0.5A</a:t>
            </a:r>
          </a:p>
        </p:txBody>
      </p:sp>
      <p:sp>
        <p:nvSpPr>
          <p:cNvPr id="298" name="TextBox 297"/>
          <p:cNvSpPr txBox="1"/>
          <p:nvPr/>
        </p:nvSpPr>
        <p:spPr>
          <a:xfrm>
            <a:off x="2974960" y="1768990"/>
            <a:ext cx="67426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/>
              <a:t>5vdc 0.22A</a:t>
            </a:r>
          </a:p>
        </p:txBody>
      </p:sp>
      <p:sp>
        <p:nvSpPr>
          <p:cNvPr id="104" name="Freeform 103"/>
          <p:cNvSpPr/>
          <p:nvPr/>
        </p:nvSpPr>
        <p:spPr>
          <a:xfrm>
            <a:off x="5034915" y="2527636"/>
            <a:ext cx="446053" cy="179925"/>
          </a:xfrm>
          <a:custGeom>
            <a:avLst/>
            <a:gdLst>
              <a:gd name="connsiteX0" fmla="*/ 0 w 446053"/>
              <a:gd name="connsiteY0" fmla="*/ 299 h 179925"/>
              <a:gd name="connsiteX1" fmla="*/ 80010 w 446053"/>
              <a:gd name="connsiteY1" fmla="*/ 9824 h 179925"/>
              <a:gd name="connsiteX2" fmla="*/ 123825 w 446053"/>
              <a:gd name="connsiteY2" fmla="*/ 65069 h 179925"/>
              <a:gd name="connsiteX3" fmla="*/ 417195 w 446053"/>
              <a:gd name="connsiteY3" fmla="*/ 169844 h 179925"/>
              <a:gd name="connsiteX4" fmla="*/ 419100 w 446053"/>
              <a:gd name="connsiteY4" fmla="*/ 169844 h 179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6053" h="179925">
                <a:moveTo>
                  <a:pt x="0" y="299"/>
                </a:moveTo>
                <a:cubicBezTo>
                  <a:pt x="29686" y="-336"/>
                  <a:pt x="59373" y="-971"/>
                  <a:pt x="80010" y="9824"/>
                </a:cubicBezTo>
                <a:cubicBezTo>
                  <a:pt x="100648" y="20619"/>
                  <a:pt x="67627" y="38399"/>
                  <a:pt x="123825" y="65069"/>
                </a:cubicBezTo>
                <a:cubicBezTo>
                  <a:pt x="180023" y="91739"/>
                  <a:pt x="367983" y="152382"/>
                  <a:pt x="417195" y="169844"/>
                </a:cubicBezTo>
                <a:cubicBezTo>
                  <a:pt x="466407" y="187306"/>
                  <a:pt x="442753" y="178575"/>
                  <a:pt x="419100" y="169844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TextBox 117"/>
          <p:cNvSpPr txBox="1"/>
          <p:nvPr/>
        </p:nvSpPr>
        <p:spPr>
          <a:xfrm>
            <a:off x="5642060" y="2838164"/>
            <a:ext cx="6094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b-NO" sz="400" dirty="0"/>
              <a:t>diymore Digital </a:t>
            </a:r>
          </a:p>
          <a:p>
            <a:pPr algn="ctr"/>
            <a:r>
              <a:rPr lang="nb-NO" sz="400" dirty="0"/>
              <a:t>Voltmeter Ammeter</a:t>
            </a:r>
            <a:endParaRPr lang="en-US" sz="400" dirty="0"/>
          </a:p>
        </p:txBody>
      </p:sp>
      <p:pic>
        <p:nvPicPr>
          <p:cNvPr id="127" name="Picture 126"/>
          <p:cNvPicPr>
            <a:picLocks noChangeAspect="1"/>
          </p:cNvPicPr>
          <p:nvPr/>
        </p:nvPicPr>
        <p:blipFill>
          <a:blip r:embed="rId40">
            <a:extLst>
              <a:ext uri="{BEBA8EAE-BF5A-486C-A8C5-ECC9F3942E4B}">
                <a14:imgProps xmlns:a14="http://schemas.microsoft.com/office/drawing/2010/main">
                  <a14:imgLayer r:embed="rId41">
                    <a14:imgEffect>
                      <a14:backgroundRemoval t="1255" b="89540" l="4808" r="89744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893460">
            <a:off x="5432443" y="6558890"/>
            <a:ext cx="414840" cy="317778"/>
          </a:xfrm>
          <a:prstGeom prst="rect">
            <a:avLst/>
          </a:prstGeom>
        </p:spPr>
      </p:pic>
      <p:sp>
        <p:nvSpPr>
          <p:cNvPr id="1024" name="Freeform 1023"/>
          <p:cNvSpPr/>
          <p:nvPr/>
        </p:nvSpPr>
        <p:spPr>
          <a:xfrm>
            <a:off x="5633085" y="6370320"/>
            <a:ext cx="291170" cy="381000"/>
          </a:xfrm>
          <a:custGeom>
            <a:avLst/>
            <a:gdLst>
              <a:gd name="connsiteX0" fmla="*/ 175260 w 291170"/>
              <a:gd name="connsiteY0" fmla="*/ 381000 h 381000"/>
              <a:gd name="connsiteX1" fmla="*/ 287655 w 291170"/>
              <a:gd name="connsiteY1" fmla="*/ 331470 h 381000"/>
              <a:gd name="connsiteX2" fmla="*/ 259080 w 291170"/>
              <a:gd name="connsiteY2" fmla="*/ 200025 h 381000"/>
              <a:gd name="connsiteX3" fmla="*/ 220980 w 291170"/>
              <a:gd name="connsiteY3" fmla="*/ 135255 h 381000"/>
              <a:gd name="connsiteX4" fmla="*/ 0 w 291170"/>
              <a:gd name="connsiteY4" fmla="*/ 0 h 38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1170" h="381000">
                <a:moveTo>
                  <a:pt x="175260" y="381000"/>
                </a:moveTo>
                <a:cubicBezTo>
                  <a:pt x="224472" y="371316"/>
                  <a:pt x="273685" y="361632"/>
                  <a:pt x="287655" y="331470"/>
                </a:cubicBezTo>
                <a:cubicBezTo>
                  <a:pt x="301625" y="301308"/>
                  <a:pt x="270193" y="232727"/>
                  <a:pt x="259080" y="200025"/>
                </a:cubicBezTo>
                <a:cubicBezTo>
                  <a:pt x="247968" y="167322"/>
                  <a:pt x="264160" y="168592"/>
                  <a:pt x="220980" y="135255"/>
                </a:cubicBezTo>
                <a:cubicBezTo>
                  <a:pt x="177800" y="101918"/>
                  <a:pt x="88900" y="50959"/>
                  <a:pt x="0" y="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5" name="Freeform 1024"/>
          <p:cNvSpPr/>
          <p:nvPr/>
        </p:nvSpPr>
        <p:spPr>
          <a:xfrm>
            <a:off x="5652135" y="6414135"/>
            <a:ext cx="242656" cy="312420"/>
          </a:xfrm>
          <a:custGeom>
            <a:avLst/>
            <a:gdLst>
              <a:gd name="connsiteX0" fmla="*/ 169545 w 242656"/>
              <a:gd name="connsiteY0" fmla="*/ 312420 h 312420"/>
              <a:gd name="connsiteX1" fmla="*/ 238125 w 242656"/>
              <a:gd name="connsiteY1" fmla="*/ 287655 h 312420"/>
              <a:gd name="connsiteX2" fmla="*/ 232410 w 242656"/>
              <a:gd name="connsiteY2" fmla="*/ 200025 h 312420"/>
              <a:gd name="connsiteX3" fmla="*/ 201930 w 242656"/>
              <a:gd name="connsiteY3" fmla="*/ 123825 h 312420"/>
              <a:gd name="connsiteX4" fmla="*/ 112395 w 242656"/>
              <a:gd name="connsiteY4" fmla="*/ 59055 h 312420"/>
              <a:gd name="connsiteX5" fmla="*/ 0 w 242656"/>
              <a:gd name="connsiteY5" fmla="*/ 0 h 312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2656" h="312420">
                <a:moveTo>
                  <a:pt x="169545" y="312420"/>
                </a:moveTo>
                <a:cubicBezTo>
                  <a:pt x="198596" y="309403"/>
                  <a:pt x="227648" y="306387"/>
                  <a:pt x="238125" y="287655"/>
                </a:cubicBezTo>
                <a:cubicBezTo>
                  <a:pt x="248602" y="268923"/>
                  <a:pt x="238442" y="227330"/>
                  <a:pt x="232410" y="200025"/>
                </a:cubicBezTo>
                <a:cubicBezTo>
                  <a:pt x="226378" y="172720"/>
                  <a:pt x="221932" y="147320"/>
                  <a:pt x="201930" y="123825"/>
                </a:cubicBezTo>
                <a:cubicBezTo>
                  <a:pt x="181928" y="100330"/>
                  <a:pt x="146050" y="79692"/>
                  <a:pt x="112395" y="59055"/>
                </a:cubicBezTo>
                <a:cubicBezTo>
                  <a:pt x="78740" y="38418"/>
                  <a:pt x="39370" y="19209"/>
                  <a:pt x="0" y="0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1" name="TextBox 1040"/>
          <p:cNvSpPr txBox="1"/>
          <p:nvPr/>
        </p:nvSpPr>
        <p:spPr>
          <a:xfrm>
            <a:off x="4757103" y="6604051"/>
            <a:ext cx="77296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" dirty="0" err="1"/>
              <a:t>Diymore</a:t>
            </a:r>
            <a:r>
              <a:rPr lang="en-US" sz="400" dirty="0"/>
              <a:t> LED Display </a:t>
            </a:r>
          </a:p>
          <a:p>
            <a:r>
              <a:rPr lang="en-US" sz="400" dirty="0"/>
              <a:t>24V Voltage Meter Detector</a:t>
            </a:r>
          </a:p>
        </p:txBody>
      </p:sp>
      <p:pic>
        <p:nvPicPr>
          <p:cNvPr id="1042" name="Picture 1041"/>
          <p:cNvPicPr>
            <a:picLocks noChangeAspect="1"/>
          </p:cNvPicPr>
          <p:nvPr/>
        </p:nvPicPr>
        <p:blipFill>
          <a:blip r:embed="rId42">
            <a:extLst>
              <a:ext uri="{BEBA8EAE-BF5A-486C-A8C5-ECC9F3942E4B}">
                <a14:imgProps xmlns:a14="http://schemas.microsoft.com/office/drawing/2010/main">
                  <a14:imgLayer r:embed="rId43">
                    <a14:imgEffect>
                      <a14:backgroundRemoval t="3247" b="95455" l="4739" r="891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2331927">
            <a:off x="5122089" y="2567560"/>
            <a:ext cx="230965" cy="337144"/>
          </a:xfrm>
          <a:prstGeom prst="rect">
            <a:avLst/>
          </a:prstGeom>
        </p:spPr>
      </p:pic>
      <p:sp>
        <p:nvSpPr>
          <p:cNvPr id="1043" name="TextBox 1042"/>
          <p:cNvSpPr txBox="1"/>
          <p:nvPr/>
        </p:nvSpPr>
        <p:spPr>
          <a:xfrm>
            <a:off x="5088743" y="2796770"/>
            <a:ext cx="324128" cy="1538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" dirty="0"/>
              <a:t>Switch</a:t>
            </a:r>
          </a:p>
        </p:txBody>
      </p:sp>
      <p:pic>
        <p:nvPicPr>
          <p:cNvPr id="1044" name="Picture 1043"/>
          <p:cNvPicPr>
            <a:picLocks noChangeAspect="1"/>
          </p:cNvPicPr>
          <p:nvPr/>
        </p:nvPicPr>
        <p:blipFill>
          <a:blip r:embed="rId44">
            <a:extLst>
              <a:ext uri="{BEBA8EAE-BF5A-486C-A8C5-ECC9F3942E4B}">
                <a14:imgProps xmlns:a14="http://schemas.microsoft.com/office/drawing/2010/main">
                  <a14:imgLayer r:embed="rId45">
                    <a14:imgEffect>
                      <a14:backgroundRemoval t="9780" b="96607" l="2095" r="96927">
                        <a14:foregroundMark x1="18575" y1="42515" x2="18575" y2="42515"/>
                        <a14:foregroundMark x1="76257" y1="61277" x2="76257" y2="61277"/>
                        <a14:foregroundMark x1="73883" y1="60878" x2="73883" y2="60878"/>
                        <a14:foregroundMark x1="65084" y1="85230" x2="65084" y2="85230"/>
                        <a14:foregroundMark x1="64665" y1="88224" x2="64665" y2="88224"/>
                        <a14:foregroundMark x1="67039" y1="88423" x2="67039" y2="88423"/>
                        <a14:foregroundMark x1="68575" y1="83633" x2="68575" y2="83633"/>
                        <a14:foregroundMark x1="72067" y1="83832" x2="72067" y2="83832"/>
                        <a14:foregroundMark x1="75698" y1="84232" x2="75698" y2="84232"/>
                        <a14:foregroundMark x1="79469" y1="83633" x2="79469" y2="83633"/>
                        <a14:foregroundMark x1="83659" y1="86427" x2="83659" y2="86427"/>
                        <a14:foregroundMark x1="88547" y1="85030" x2="88547" y2="85030"/>
                        <a14:foregroundMark x1="90223" y1="85230" x2="90223" y2="85230"/>
                        <a14:foregroundMark x1="74162" y1="55689" x2="74162" y2="55689"/>
                        <a14:foregroundMark x1="18156" y1="45110" x2="18156" y2="45110"/>
                        <a14:foregroundMark x1="30726" y1="45709" x2="30726" y2="45709"/>
                        <a14:foregroundMark x1="27514" y1="31337" x2="27514" y2="31337"/>
                        <a14:foregroundMark x1="28771" y1="32934" x2="28771" y2="3293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424979" y="1327859"/>
            <a:ext cx="392664" cy="274755"/>
          </a:xfrm>
          <a:prstGeom prst="rect">
            <a:avLst/>
          </a:prstGeom>
        </p:spPr>
      </p:pic>
      <p:sp>
        <p:nvSpPr>
          <p:cNvPr id="1046" name="Rectangle 1045"/>
          <p:cNvSpPr/>
          <p:nvPr/>
        </p:nvSpPr>
        <p:spPr>
          <a:xfrm>
            <a:off x="1704145" y="514292"/>
            <a:ext cx="126005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" dirty="0"/>
              <a:t>The NUC back panel DC connector is compatible with a 5.5 mm/OD (outer diameter) and 2.5 mm/ID (inner diameter) plug, where the inner contact is +12-19 (±10%) V DC and the shell is GND. The maximum current rating is 10 A.).</a:t>
            </a:r>
          </a:p>
        </p:txBody>
      </p:sp>
      <p:sp>
        <p:nvSpPr>
          <p:cNvPr id="1048" name="TextBox 1047"/>
          <p:cNvSpPr txBox="1"/>
          <p:nvPr/>
        </p:nvSpPr>
        <p:spPr>
          <a:xfrm>
            <a:off x="7916913" y="3030033"/>
            <a:ext cx="4700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240ma</a:t>
            </a:r>
          </a:p>
        </p:txBody>
      </p:sp>
      <p:pic>
        <p:nvPicPr>
          <p:cNvPr id="1049" name="Picture 1048"/>
          <p:cNvPicPr>
            <a:picLocks noChangeAspect="1"/>
          </p:cNvPicPr>
          <p:nvPr/>
        </p:nvPicPr>
        <p:blipFill>
          <a:blip r:embed="rId46">
            <a:extLst>
              <a:ext uri="{BEBA8EAE-BF5A-486C-A8C5-ECC9F3942E4B}">
                <a14:imgProps xmlns:a14="http://schemas.microsoft.com/office/drawing/2010/main">
                  <a14:imgLayer r:embed="rId47">
                    <a14:imgEffect>
                      <a14:backgroundRemoval t="3429" b="98286" l="6171" r="96189">
                        <a14:foregroundMark x1="42468" y1="95048" x2="42468" y2="95048"/>
                        <a14:foregroundMark x1="42650" y1="96762" x2="42650" y2="96762"/>
                        <a14:foregroundMark x1="49546" y1="95619" x2="49546" y2="95619"/>
                        <a14:foregroundMark x1="50091" y1="95810" x2="50091" y2="96381"/>
                        <a14:foregroundMark x1="56806" y1="95429" x2="56806" y2="95429"/>
                        <a14:foregroundMark x1="56080" y1="97714" x2="56080" y2="97714"/>
                        <a14:foregroundMark x1="64065" y1="95048" x2="64065" y2="9504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38953" y="1992346"/>
            <a:ext cx="507002" cy="483078"/>
          </a:xfrm>
          <a:prstGeom prst="rect">
            <a:avLst/>
          </a:prstGeom>
        </p:spPr>
      </p:pic>
      <p:sp>
        <p:nvSpPr>
          <p:cNvPr id="1050" name="TextBox 1049"/>
          <p:cNvSpPr txBox="1"/>
          <p:nvPr/>
        </p:nvSpPr>
        <p:spPr>
          <a:xfrm>
            <a:off x="5765562" y="1809340"/>
            <a:ext cx="83708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" dirty="0" err="1"/>
              <a:t>uxcell</a:t>
            </a:r>
            <a:r>
              <a:rPr lang="en-US" sz="500" dirty="0"/>
              <a:t> Power Converter </a:t>
            </a:r>
          </a:p>
          <a:p>
            <a:r>
              <a:rPr lang="en-US" sz="500" dirty="0"/>
              <a:t>DC24V to DC19V 5A 95W</a:t>
            </a:r>
          </a:p>
        </p:txBody>
      </p:sp>
      <p:sp>
        <p:nvSpPr>
          <p:cNvPr id="1052" name="Freeform 1051"/>
          <p:cNvSpPr/>
          <p:nvPr/>
        </p:nvSpPr>
        <p:spPr>
          <a:xfrm>
            <a:off x="4743450" y="2453640"/>
            <a:ext cx="1361465" cy="293373"/>
          </a:xfrm>
          <a:custGeom>
            <a:avLst/>
            <a:gdLst>
              <a:gd name="connsiteX0" fmla="*/ 0 w 1361465"/>
              <a:gd name="connsiteY0" fmla="*/ 51435 h 293373"/>
              <a:gd name="connsiteX1" fmla="*/ 91440 w 1361465"/>
              <a:gd name="connsiteY1" fmla="*/ 47625 h 293373"/>
              <a:gd name="connsiteX2" fmla="*/ 131445 w 1361465"/>
              <a:gd name="connsiteY2" fmla="*/ 9525 h 293373"/>
              <a:gd name="connsiteX3" fmla="*/ 262890 w 1361465"/>
              <a:gd name="connsiteY3" fmla="*/ 11430 h 293373"/>
              <a:gd name="connsiteX4" fmla="*/ 396240 w 1361465"/>
              <a:gd name="connsiteY4" fmla="*/ 64770 h 293373"/>
              <a:gd name="connsiteX5" fmla="*/ 415290 w 1361465"/>
              <a:gd name="connsiteY5" fmla="*/ 108585 h 293373"/>
              <a:gd name="connsiteX6" fmla="*/ 687705 w 1361465"/>
              <a:gd name="connsiteY6" fmla="*/ 177165 h 293373"/>
              <a:gd name="connsiteX7" fmla="*/ 1070610 w 1361465"/>
              <a:gd name="connsiteY7" fmla="*/ 285750 h 293373"/>
              <a:gd name="connsiteX8" fmla="*/ 1278255 w 1361465"/>
              <a:gd name="connsiteY8" fmla="*/ 268605 h 293373"/>
              <a:gd name="connsiteX9" fmla="*/ 1358265 w 1361465"/>
              <a:gd name="connsiteY9" fmla="*/ 142875 h 293373"/>
              <a:gd name="connsiteX10" fmla="*/ 1346835 w 1361465"/>
              <a:gd name="connsiteY10" fmla="*/ 0 h 293373"/>
              <a:gd name="connsiteX11" fmla="*/ 1346835 w 1361465"/>
              <a:gd name="connsiteY11" fmla="*/ 0 h 293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361465" h="293373">
                <a:moveTo>
                  <a:pt x="0" y="51435"/>
                </a:moveTo>
                <a:lnTo>
                  <a:pt x="91440" y="47625"/>
                </a:lnTo>
                <a:cubicBezTo>
                  <a:pt x="113347" y="40640"/>
                  <a:pt x="102870" y="15557"/>
                  <a:pt x="131445" y="9525"/>
                </a:cubicBezTo>
                <a:cubicBezTo>
                  <a:pt x="160020" y="3493"/>
                  <a:pt x="218758" y="2223"/>
                  <a:pt x="262890" y="11430"/>
                </a:cubicBezTo>
                <a:cubicBezTo>
                  <a:pt x="307022" y="20637"/>
                  <a:pt x="370840" y="48577"/>
                  <a:pt x="396240" y="64770"/>
                </a:cubicBezTo>
                <a:cubicBezTo>
                  <a:pt x="421640" y="80963"/>
                  <a:pt x="366713" y="89853"/>
                  <a:pt x="415290" y="108585"/>
                </a:cubicBezTo>
                <a:cubicBezTo>
                  <a:pt x="463867" y="127317"/>
                  <a:pt x="578485" y="147637"/>
                  <a:pt x="687705" y="177165"/>
                </a:cubicBezTo>
                <a:cubicBezTo>
                  <a:pt x="796925" y="206693"/>
                  <a:pt x="972185" y="270510"/>
                  <a:pt x="1070610" y="285750"/>
                </a:cubicBezTo>
                <a:cubicBezTo>
                  <a:pt x="1169035" y="300990"/>
                  <a:pt x="1230313" y="292418"/>
                  <a:pt x="1278255" y="268605"/>
                </a:cubicBezTo>
                <a:cubicBezTo>
                  <a:pt x="1326198" y="244793"/>
                  <a:pt x="1346835" y="187642"/>
                  <a:pt x="1358265" y="142875"/>
                </a:cubicBezTo>
                <a:cubicBezTo>
                  <a:pt x="1369695" y="98108"/>
                  <a:pt x="1346835" y="0"/>
                  <a:pt x="1346835" y="0"/>
                </a:cubicBezTo>
                <a:lnTo>
                  <a:pt x="1346835" y="0"/>
                </a:ln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3" name="Freeform 1052"/>
          <p:cNvSpPr/>
          <p:nvPr/>
        </p:nvSpPr>
        <p:spPr>
          <a:xfrm>
            <a:off x="5770245" y="2463165"/>
            <a:ext cx="298152" cy="340448"/>
          </a:xfrm>
          <a:custGeom>
            <a:avLst/>
            <a:gdLst>
              <a:gd name="connsiteX0" fmla="*/ 0 w 298152"/>
              <a:gd name="connsiteY0" fmla="*/ 318135 h 340448"/>
              <a:gd name="connsiteX1" fmla="*/ 161925 w 298152"/>
              <a:gd name="connsiteY1" fmla="*/ 339090 h 340448"/>
              <a:gd name="connsiteX2" fmla="*/ 285750 w 298152"/>
              <a:gd name="connsiteY2" fmla="*/ 283845 h 340448"/>
              <a:gd name="connsiteX3" fmla="*/ 293370 w 298152"/>
              <a:gd name="connsiteY3" fmla="*/ 91440 h 340448"/>
              <a:gd name="connsiteX4" fmla="*/ 281940 w 298152"/>
              <a:gd name="connsiteY4" fmla="*/ 0 h 340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8152" h="340448">
                <a:moveTo>
                  <a:pt x="0" y="318135"/>
                </a:moveTo>
                <a:cubicBezTo>
                  <a:pt x="57150" y="331470"/>
                  <a:pt x="114300" y="344805"/>
                  <a:pt x="161925" y="339090"/>
                </a:cubicBezTo>
                <a:cubicBezTo>
                  <a:pt x="209550" y="333375"/>
                  <a:pt x="263843" y="325120"/>
                  <a:pt x="285750" y="283845"/>
                </a:cubicBezTo>
                <a:cubicBezTo>
                  <a:pt x="307657" y="242570"/>
                  <a:pt x="294005" y="138747"/>
                  <a:pt x="293370" y="91440"/>
                </a:cubicBezTo>
                <a:cubicBezTo>
                  <a:pt x="292735" y="44133"/>
                  <a:pt x="287337" y="22066"/>
                  <a:pt x="281940" y="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0" name="Picture 89"/>
          <p:cNvPicPr>
            <a:picLocks noChangeAspect="1"/>
          </p:cNvPicPr>
          <p:nvPr/>
        </p:nvPicPr>
        <p:blipFill>
          <a:blip r:embed="rId48">
            <a:extLst>
              <a:ext uri="{BEBA8EAE-BF5A-486C-A8C5-ECC9F3942E4B}">
                <a14:imgProps xmlns:a14="http://schemas.microsoft.com/office/drawing/2010/main">
                  <a14:imgLayer r:embed="rId49">
                    <a14:imgEffect>
                      <a14:backgroundRemoval t="9705" b="97468" l="5068" r="89865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232159">
            <a:off x="5336030" y="2614723"/>
            <a:ext cx="492538" cy="394363"/>
          </a:xfrm>
          <a:prstGeom prst="rect">
            <a:avLst/>
          </a:prstGeom>
        </p:spPr>
      </p:pic>
      <p:sp>
        <p:nvSpPr>
          <p:cNvPr id="1054" name="Freeform 1053"/>
          <p:cNvSpPr/>
          <p:nvPr/>
        </p:nvSpPr>
        <p:spPr>
          <a:xfrm>
            <a:off x="6054090" y="2474595"/>
            <a:ext cx="1039192" cy="352375"/>
          </a:xfrm>
          <a:custGeom>
            <a:avLst/>
            <a:gdLst>
              <a:gd name="connsiteX0" fmla="*/ 0 w 1039192"/>
              <a:gd name="connsiteY0" fmla="*/ 0 h 352375"/>
              <a:gd name="connsiteX1" fmla="*/ 80010 w 1039192"/>
              <a:gd name="connsiteY1" fmla="*/ 262890 h 352375"/>
              <a:gd name="connsiteX2" fmla="*/ 320040 w 1039192"/>
              <a:gd name="connsiteY2" fmla="*/ 342900 h 352375"/>
              <a:gd name="connsiteX3" fmla="*/ 958215 w 1039192"/>
              <a:gd name="connsiteY3" fmla="*/ 316230 h 352375"/>
              <a:gd name="connsiteX4" fmla="*/ 1009650 w 1039192"/>
              <a:gd name="connsiteY4" fmla="*/ 34290 h 352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9192" h="352375">
                <a:moveTo>
                  <a:pt x="0" y="0"/>
                </a:moveTo>
                <a:cubicBezTo>
                  <a:pt x="13335" y="102870"/>
                  <a:pt x="26670" y="205740"/>
                  <a:pt x="80010" y="262890"/>
                </a:cubicBezTo>
                <a:cubicBezTo>
                  <a:pt x="133350" y="320040"/>
                  <a:pt x="173673" y="334010"/>
                  <a:pt x="320040" y="342900"/>
                </a:cubicBezTo>
                <a:cubicBezTo>
                  <a:pt x="466408" y="351790"/>
                  <a:pt x="843280" y="367665"/>
                  <a:pt x="958215" y="316230"/>
                </a:cubicBezTo>
                <a:cubicBezTo>
                  <a:pt x="1073150" y="264795"/>
                  <a:pt x="1041400" y="149542"/>
                  <a:pt x="1009650" y="3429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5" name="Freeform 1054"/>
          <p:cNvSpPr/>
          <p:nvPr/>
        </p:nvSpPr>
        <p:spPr>
          <a:xfrm>
            <a:off x="6101715" y="2495550"/>
            <a:ext cx="952978" cy="295384"/>
          </a:xfrm>
          <a:custGeom>
            <a:avLst/>
            <a:gdLst>
              <a:gd name="connsiteX0" fmla="*/ 0 w 952978"/>
              <a:gd name="connsiteY0" fmla="*/ 40005 h 295384"/>
              <a:gd name="connsiteX1" fmla="*/ 59055 w 952978"/>
              <a:gd name="connsiteY1" fmla="*/ 198120 h 295384"/>
              <a:gd name="connsiteX2" fmla="*/ 163830 w 952978"/>
              <a:gd name="connsiteY2" fmla="*/ 270510 h 295384"/>
              <a:gd name="connsiteX3" fmla="*/ 575310 w 952978"/>
              <a:gd name="connsiteY3" fmla="*/ 295275 h 295384"/>
              <a:gd name="connsiteX4" fmla="*/ 901065 w 952978"/>
              <a:gd name="connsiteY4" fmla="*/ 262890 h 295384"/>
              <a:gd name="connsiteX5" fmla="*/ 950595 w 952978"/>
              <a:gd name="connsiteY5" fmla="*/ 125730 h 295384"/>
              <a:gd name="connsiteX6" fmla="*/ 883920 w 952978"/>
              <a:gd name="connsiteY6" fmla="*/ 0 h 295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52978" h="295384">
                <a:moveTo>
                  <a:pt x="0" y="40005"/>
                </a:moveTo>
                <a:cubicBezTo>
                  <a:pt x="15875" y="99854"/>
                  <a:pt x="31750" y="159703"/>
                  <a:pt x="59055" y="198120"/>
                </a:cubicBezTo>
                <a:cubicBezTo>
                  <a:pt x="86360" y="236538"/>
                  <a:pt x="77788" y="254318"/>
                  <a:pt x="163830" y="270510"/>
                </a:cubicBezTo>
                <a:cubicBezTo>
                  <a:pt x="249873" y="286703"/>
                  <a:pt x="452438" y="296545"/>
                  <a:pt x="575310" y="295275"/>
                </a:cubicBezTo>
                <a:cubicBezTo>
                  <a:pt x="698182" y="294005"/>
                  <a:pt x="838517" y="291148"/>
                  <a:pt x="901065" y="262890"/>
                </a:cubicBezTo>
                <a:cubicBezTo>
                  <a:pt x="963613" y="234632"/>
                  <a:pt x="953452" y="169545"/>
                  <a:pt x="950595" y="125730"/>
                </a:cubicBezTo>
                <a:cubicBezTo>
                  <a:pt x="947738" y="81915"/>
                  <a:pt x="915829" y="40957"/>
                  <a:pt x="883920" y="0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7" name="Freeform 1056"/>
          <p:cNvSpPr/>
          <p:nvPr/>
        </p:nvSpPr>
        <p:spPr>
          <a:xfrm>
            <a:off x="4780406" y="2291715"/>
            <a:ext cx="1367385" cy="301557"/>
          </a:xfrm>
          <a:custGeom>
            <a:avLst/>
            <a:gdLst>
              <a:gd name="connsiteX0" fmla="*/ 1342264 w 1367385"/>
              <a:gd name="connsiteY0" fmla="*/ 163830 h 301557"/>
              <a:gd name="connsiteX1" fmla="*/ 1349884 w 1367385"/>
              <a:gd name="connsiteY1" fmla="*/ 230505 h 301557"/>
              <a:gd name="connsiteX2" fmla="*/ 1349884 w 1367385"/>
              <a:gd name="connsiteY2" fmla="*/ 251460 h 301557"/>
              <a:gd name="connsiteX3" fmla="*/ 1117474 w 1367385"/>
              <a:gd name="connsiteY3" fmla="*/ 300990 h 301557"/>
              <a:gd name="connsiteX4" fmla="*/ 707899 w 1367385"/>
              <a:gd name="connsiteY4" fmla="*/ 215265 h 301557"/>
              <a:gd name="connsiteX5" fmla="*/ 185929 w 1367385"/>
              <a:gd name="connsiteY5" fmla="*/ 102870 h 301557"/>
              <a:gd name="connsiteX6" fmla="*/ 20194 w 1367385"/>
              <a:gd name="connsiteY6" fmla="*/ 121920 h 301557"/>
              <a:gd name="connsiteX7" fmla="*/ 8764 w 1367385"/>
              <a:gd name="connsiteY7" fmla="*/ 0 h 3015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67385" h="301557">
                <a:moveTo>
                  <a:pt x="1342264" y="163830"/>
                </a:moveTo>
                <a:cubicBezTo>
                  <a:pt x="1345439" y="189865"/>
                  <a:pt x="1348614" y="215900"/>
                  <a:pt x="1349884" y="230505"/>
                </a:cubicBezTo>
                <a:cubicBezTo>
                  <a:pt x="1351154" y="245110"/>
                  <a:pt x="1388619" y="239713"/>
                  <a:pt x="1349884" y="251460"/>
                </a:cubicBezTo>
                <a:cubicBezTo>
                  <a:pt x="1311149" y="263207"/>
                  <a:pt x="1224471" y="307023"/>
                  <a:pt x="1117474" y="300990"/>
                </a:cubicBezTo>
                <a:cubicBezTo>
                  <a:pt x="1010476" y="294958"/>
                  <a:pt x="707899" y="215265"/>
                  <a:pt x="707899" y="215265"/>
                </a:cubicBezTo>
                <a:cubicBezTo>
                  <a:pt x="552641" y="182245"/>
                  <a:pt x="300546" y="118427"/>
                  <a:pt x="185929" y="102870"/>
                </a:cubicBezTo>
                <a:cubicBezTo>
                  <a:pt x="71312" y="87313"/>
                  <a:pt x="49721" y="139065"/>
                  <a:pt x="20194" y="121920"/>
                </a:cubicBezTo>
                <a:cubicBezTo>
                  <a:pt x="-9333" y="104775"/>
                  <a:pt x="-285" y="52387"/>
                  <a:pt x="8764" y="0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8" name="Freeform 1057"/>
          <p:cNvSpPr/>
          <p:nvPr/>
        </p:nvSpPr>
        <p:spPr>
          <a:xfrm>
            <a:off x="4759825" y="2291715"/>
            <a:ext cx="1453511" cy="333407"/>
          </a:xfrm>
          <a:custGeom>
            <a:avLst/>
            <a:gdLst>
              <a:gd name="connsiteX0" fmla="*/ 1395230 w 1453511"/>
              <a:gd name="connsiteY0" fmla="*/ 177165 h 333407"/>
              <a:gd name="connsiteX1" fmla="*/ 1410470 w 1453511"/>
              <a:gd name="connsiteY1" fmla="*/ 234315 h 333407"/>
              <a:gd name="connsiteX2" fmla="*/ 1442855 w 1453511"/>
              <a:gd name="connsiteY2" fmla="*/ 260985 h 333407"/>
              <a:gd name="connsiteX3" fmla="*/ 1204730 w 1453511"/>
              <a:gd name="connsiteY3" fmla="*/ 333375 h 333407"/>
              <a:gd name="connsiteX4" fmla="*/ 766580 w 1453511"/>
              <a:gd name="connsiteY4" fmla="*/ 251460 h 333407"/>
              <a:gd name="connsiteX5" fmla="*/ 450350 w 1453511"/>
              <a:gd name="connsiteY5" fmla="*/ 171450 h 333407"/>
              <a:gd name="connsiteX6" fmla="*/ 214130 w 1453511"/>
              <a:gd name="connsiteY6" fmla="*/ 118110 h 333407"/>
              <a:gd name="connsiteX7" fmla="*/ 96020 w 1453511"/>
              <a:gd name="connsiteY7" fmla="*/ 131445 h 333407"/>
              <a:gd name="connsiteX8" fmla="*/ 54110 w 1453511"/>
              <a:gd name="connsiteY8" fmla="*/ 140970 h 333407"/>
              <a:gd name="connsiteX9" fmla="*/ 770 w 1453511"/>
              <a:gd name="connsiteY9" fmla="*/ 108585 h 333407"/>
              <a:gd name="connsiteX10" fmla="*/ 27440 w 1453511"/>
              <a:gd name="connsiteY10" fmla="*/ 0 h 3334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453511" h="333407">
                <a:moveTo>
                  <a:pt x="1395230" y="177165"/>
                </a:moveTo>
                <a:cubicBezTo>
                  <a:pt x="1398881" y="198755"/>
                  <a:pt x="1402533" y="220345"/>
                  <a:pt x="1410470" y="234315"/>
                </a:cubicBezTo>
                <a:cubicBezTo>
                  <a:pt x="1418407" y="248285"/>
                  <a:pt x="1477145" y="244475"/>
                  <a:pt x="1442855" y="260985"/>
                </a:cubicBezTo>
                <a:cubicBezTo>
                  <a:pt x="1408565" y="277495"/>
                  <a:pt x="1317442" y="334962"/>
                  <a:pt x="1204730" y="333375"/>
                </a:cubicBezTo>
                <a:cubicBezTo>
                  <a:pt x="1092018" y="331788"/>
                  <a:pt x="892310" y="278447"/>
                  <a:pt x="766580" y="251460"/>
                </a:cubicBezTo>
                <a:cubicBezTo>
                  <a:pt x="640850" y="224473"/>
                  <a:pt x="542425" y="193675"/>
                  <a:pt x="450350" y="171450"/>
                </a:cubicBezTo>
                <a:cubicBezTo>
                  <a:pt x="358275" y="149225"/>
                  <a:pt x="273185" y="124777"/>
                  <a:pt x="214130" y="118110"/>
                </a:cubicBezTo>
                <a:lnTo>
                  <a:pt x="96020" y="131445"/>
                </a:lnTo>
                <a:cubicBezTo>
                  <a:pt x="69350" y="135255"/>
                  <a:pt x="69985" y="144780"/>
                  <a:pt x="54110" y="140970"/>
                </a:cubicBezTo>
                <a:cubicBezTo>
                  <a:pt x="38235" y="137160"/>
                  <a:pt x="5215" y="132080"/>
                  <a:pt x="770" y="108585"/>
                </a:cubicBezTo>
                <a:cubicBezTo>
                  <a:pt x="-3675" y="85090"/>
                  <a:pt x="11882" y="42545"/>
                  <a:pt x="27440" y="0"/>
                </a:cubicBezTo>
              </a:path>
            </a:pathLst>
          </a:cu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9" name="TextBox 1058"/>
          <p:cNvSpPr txBox="1"/>
          <p:nvPr/>
        </p:nvSpPr>
        <p:spPr>
          <a:xfrm>
            <a:off x="6094581" y="2418975"/>
            <a:ext cx="340158" cy="1384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" dirty="0"/>
              <a:t>19VDC 5A</a:t>
            </a:r>
          </a:p>
        </p:txBody>
      </p:sp>
      <p:pic>
        <p:nvPicPr>
          <p:cNvPr id="1060" name="Picture 1059"/>
          <p:cNvPicPr>
            <a:picLocks noChangeAspect="1"/>
          </p:cNvPicPr>
          <p:nvPr/>
        </p:nvPicPr>
        <p:blipFill>
          <a:blip r:embed="rId50">
            <a:extLst>
              <a:ext uri="{BEBA8EAE-BF5A-486C-A8C5-ECC9F3942E4B}">
                <a14:imgProps xmlns:a14="http://schemas.microsoft.com/office/drawing/2010/main">
                  <a14:imgLayer r:embed="rId51">
                    <a14:imgEffect>
                      <a14:backgroundRemoval t="567" b="98300" l="1667" r="92917">
                        <a14:foregroundMark x1="62917" y1="90085" x2="62917" y2="90085"/>
                        <a14:foregroundMark x1="74167" y1="88952" x2="74167" y2="8895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6559577">
            <a:off x="3876071" y="2215999"/>
            <a:ext cx="194699" cy="286369"/>
          </a:xfrm>
          <a:prstGeom prst="rect">
            <a:avLst/>
          </a:prstGeom>
        </p:spPr>
      </p:pic>
      <p:sp>
        <p:nvSpPr>
          <p:cNvPr id="1061" name="Freeform 1060"/>
          <p:cNvSpPr/>
          <p:nvPr/>
        </p:nvSpPr>
        <p:spPr>
          <a:xfrm>
            <a:off x="4082415" y="2381250"/>
            <a:ext cx="242793" cy="137160"/>
          </a:xfrm>
          <a:custGeom>
            <a:avLst/>
            <a:gdLst>
              <a:gd name="connsiteX0" fmla="*/ 0 w 242793"/>
              <a:gd name="connsiteY0" fmla="*/ 0 h 137160"/>
              <a:gd name="connsiteX1" fmla="*/ 215265 w 242793"/>
              <a:gd name="connsiteY1" fmla="*/ 22860 h 137160"/>
              <a:gd name="connsiteX2" fmla="*/ 222885 w 242793"/>
              <a:gd name="connsiteY2" fmla="*/ 78105 h 137160"/>
              <a:gd name="connsiteX3" fmla="*/ 59055 w 242793"/>
              <a:gd name="connsiteY3" fmla="*/ 137160 h 137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793" h="137160">
                <a:moveTo>
                  <a:pt x="0" y="0"/>
                </a:moveTo>
                <a:cubicBezTo>
                  <a:pt x="89059" y="4921"/>
                  <a:pt x="178118" y="9843"/>
                  <a:pt x="215265" y="22860"/>
                </a:cubicBezTo>
                <a:cubicBezTo>
                  <a:pt x="252412" y="35877"/>
                  <a:pt x="248920" y="59055"/>
                  <a:pt x="222885" y="78105"/>
                </a:cubicBezTo>
                <a:cubicBezTo>
                  <a:pt x="196850" y="97155"/>
                  <a:pt x="127952" y="117157"/>
                  <a:pt x="59055" y="137160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2" name="Freeform 1061"/>
          <p:cNvSpPr/>
          <p:nvPr/>
        </p:nvSpPr>
        <p:spPr>
          <a:xfrm>
            <a:off x="4086225" y="2343150"/>
            <a:ext cx="349177" cy="148590"/>
          </a:xfrm>
          <a:custGeom>
            <a:avLst/>
            <a:gdLst>
              <a:gd name="connsiteX0" fmla="*/ 0 w 349177"/>
              <a:gd name="connsiteY0" fmla="*/ 0 h 148590"/>
              <a:gd name="connsiteX1" fmla="*/ 323850 w 349177"/>
              <a:gd name="connsiteY1" fmla="*/ 40005 h 148590"/>
              <a:gd name="connsiteX2" fmla="*/ 318135 w 349177"/>
              <a:gd name="connsiteY2" fmla="*/ 104775 h 148590"/>
              <a:gd name="connsiteX3" fmla="*/ 238125 w 349177"/>
              <a:gd name="connsiteY3" fmla="*/ 148590 h 148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9177" h="148590">
                <a:moveTo>
                  <a:pt x="0" y="0"/>
                </a:moveTo>
                <a:cubicBezTo>
                  <a:pt x="135414" y="11271"/>
                  <a:pt x="270828" y="22543"/>
                  <a:pt x="323850" y="40005"/>
                </a:cubicBezTo>
                <a:cubicBezTo>
                  <a:pt x="376873" y="57468"/>
                  <a:pt x="332422" y="86678"/>
                  <a:pt x="318135" y="104775"/>
                </a:cubicBezTo>
                <a:cubicBezTo>
                  <a:pt x="303848" y="122872"/>
                  <a:pt x="270986" y="135731"/>
                  <a:pt x="238125" y="148590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64" name="Picture 1063"/>
          <p:cNvPicPr>
            <a:picLocks noChangeAspect="1"/>
          </p:cNvPicPr>
          <p:nvPr/>
        </p:nvPicPr>
        <p:blipFill>
          <a:blip r:embed="rId52">
            <a:extLst>
              <a:ext uri="{BEBA8EAE-BF5A-486C-A8C5-ECC9F3942E4B}">
                <a14:imgProps xmlns:a14="http://schemas.microsoft.com/office/drawing/2010/main">
                  <a14:imgLayer r:embed="rId53">
                    <a14:imgEffect>
                      <a14:backgroundRemoval t="0" b="98795" l="4796" r="9976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5400000">
            <a:off x="2829034" y="894400"/>
            <a:ext cx="669767" cy="599899"/>
          </a:xfrm>
          <a:prstGeom prst="rect">
            <a:avLst/>
          </a:prstGeom>
        </p:spPr>
      </p:pic>
      <p:sp>
        <p:nvSpPr>
          <p:cNvPr id="1065" name="Freeform 1064"/>
          <p:cNvSpPr/>
          <p:nvPr/>
        </p:nvSpPr>
        <p:spPr>
          <a:xfrm>
            <a:off x="3271863" y="1338567"/>
            <a:ext cx="549023" cy="1046918"/>
          </a:xfrm>
          <a:custGeom>
            <a:avLst/>
            <a:gdLst>
              <a:gd name="connsiteX0" fmla="*/ 549023 w 549023"/>
              <a:gd name="connsiteY0" fmla="*/ 1012747 h 1046918"/>
              <a:gd name="connsiteX1" fmla="*/ 418394 w 549023"/>
              <a:gd name="connsiteY1" fmla="*/ 999684 h 1046918"/>
              <a:gd name="connsiteX2" fmla="*/ 300828 w 549023"/>
              <a:gd name="connsiteY2" fmla="*/ 555547 h 1046918"/>
              <a:gd name="connsiteX3" fmla="*/ 383 w 549023"/>
              <a:gd name="connsiteY3" fmla="*/ 228976 h 1046918"/>
              <a:gd name="connsiteX4" fmla="*/ 235514 w 549023"/>
              <a:gd name="connsiteY4" fmla="*/ 98347 h 1046918"/>
              <a:gd name="connsiteX5" fmla="*/ 131011 w 549023"/>
              <a:gd name="connsiteY5" fmla="*/ 6907 h 1046918"/>
              <a:gd name="connsiteX6" fmla="*/ 150606 w 549023"/>
              <a:gd name="connsiteY6" fmla="*/ 13439 h 1046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9023" h="1046918">
                <a:moveTo>
                  <a:pt x="549023" y="1012747"/>
                </a:moveTo>
                <a:cubicBezTo>
                  <a:pt x="504391" y="1044315"/>
                  <a:pt x="459760" y="1075884"/>
                  <a:pt x="418394" y="999684"/>
                </a:cubicBezTo>
                <a:cubicBezTo>
                  <a:pt x="377028" y="923484"/>
                  <a:pt x="370496" y="683998"/>
                  <a:pt x="300828" y="555547"/>
                </a:cubicBezTo>
                <a:cubicBezTo>
                  <a:pt x="231160" y="427096"/>
                  <a:pt x="11269" y="305176"/>
                  <a:pt x="383" y="228976"/>
                </a:cubicBezTo>
                <a:cubicBezTo>
                  <a:pt x="-10503" y="152776"/>
                  <a:pt x="213743" y="135358"/>
                  <a:pt x="235514" y="98347"/>
                </a:cubicBezTo>
                <a:cubicBezTo>
                  <a:pt x="257285" y="61335"/>
                  <a:pt x="131011" y="6907"/>
                  <a:pt x="131011" y="6907"/>
                </a:cubicBezTo>
                <a:cubicBezTo>
                  <a:pt x="116860" y="-7244"/>
                  <a:pt x="133733" y="3097"/>
                  <a:pt x="150606" y="13439"/>
                </a:cubicBezTo>
              </a:path>
            </a:pathLst>
          </a:custGeom>
          <a:noFill/>
          <a:ln>
            <a:solidFill>
              <a:schemeClr val="bg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3" name="TextBox 1062"/>
          <p:cNvSpPr txBox="1"/>
          <p:nvPr/>
        </p:nvSpPr>
        <p:spPr>
          <a:xfrm rot="21162628">
            <a:off x="3285977" y="2032964"/>
            <a:ext cx="71846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" dirty="0"/>
              <a:t>Shore power 19VDC</a:t>
            </a:r>
          </a:p>
          <a:p>
            <a:r>
              <a:rPr lang="en-US" sz="400" dirty="0"/>
              <a:t>Wall or battery, not both!</a:t>
            </a:r>
          </a:p>
        </p:txBody>
      </p:sp>
      <p:sp>
        <p:nvSpPr>
          <p:cNvPr id="1069" name="TextBox 1068"/>
          <p:cNvSpPr txBox="1"/>
          <p:nvPr/>
        </p:nvSpPr>
        <p:spPr>
          <a:xfrm>
            <a:off x="7969091" y="5657303"/>
            <a:ext cx="94448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" dirty="0"/>
              <a:t>Servo City</a:t>
            </a:r>
          </a:p>
          <a:p>
            <a:r>
              <a:rPr lang="en-US" sz="500" dirty="0"/>
              <a:t>2000 Series Dual Mode Servo</a:t>
            </a:r>
          </a:p>
        </p:txBody>
      </p:sp>
      <p:pic>
        <p:nvPicPr>
          <p:cNvPr id="107" name="Picture 2" descr="ww-thinkpad-x13-yoga-gen-2-intel-gallery-9">
            <a:extLst>
              <a:ext uri="{FF2B5EF4-FFF2-40B4-BE49-F238E27FC236}">
                <a16:creationId xmlns:a16="http://schemas.microsoft.com/office/drawing/2014/main" id="{04D485F1-7369-43AF-821C-080A59745A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4949" y="462990"/>
            <a:ext cx="1382456" cy="777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9" name="TextBox 1038">
            <a:extLst>
              <a:ext uri="{FF2B5EF4-FFF2-40B4-BE49-F238E27FC236}">
                <a16:creationId xmlns:a16="http://schemas.microsoft.com/office/drawing/2014/main" id="{785133AD-EBE0-44B6-9CEA-70D1D908ECBD}"/>
              </a:ext>
            </a:extLst>
          </p:cNvPr>
          <p:cNvSpPr txBox="1"/>
          <p:nvPr/>
        </p:nvSpPr>
        <p:spPr>
          <a:xfrm rot="20136648">
            <a:off x="5680471" y="1061471"/>
            <a:ext cx="68480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Laptop OCU</a:t>
            </a:r>
          </a:p>
        </p:txBody>
      </p:sp>
      <p:cxnSp>
        <p:nvCxnSpPr>
          <p:cNvPr id="1056" name="Straight Connector 1055">
            <a:extLst>
              <a:ext uri="{FF2B5EF4-FFF2-40B4-BE49-F238E27FC236}">
                <a16:creationId xmlns:a16="http://schemas.microsoft.com/office/drawing/2014/main" id="{E0DB0428-05CF-4201-A86F-33534F62608A}"/>
              </a:ext>
            </a:extLst>
          </p:cNvPr>
          <p:cNvCxnSpPr>
            <a:cxnSpLocks/>
          </p:cNvCxnSpPr>
          <p:nvPr/>
        </p:nvCxnSpPr>
        <p:spPr>
          <a:xfrm flipV="1">
            <a:off x="5339715" y="1093067"/>
            <a:ext cx="362816" cy="5615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7" name="TextBox 1066">
            <a:extLst>
              <a:ext uri="{FF2B5EF4-FFF2-40B4-BE49-F238E27FC236}">
                <a16:creationId xmlns:a16="http://schemas.microsoft.com/office/drawing/2014/main" id="{9E374B42-3803-4D31-BDDC-985CB9F991F3}"/>
              </a:ext>
            </a:extLst>
          </p:cNvPr>
          <p:cNvSpPr txBox="1"/>
          <p:nvPr/>
        </p:nvSpPr>
        <p:spPr>
          <a:xfrm rot="18261258">
            <a:off x="5413530" y="1125327"/>
            <a:ext cx="301686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" dirty="0" err="1"/>
              <a:t>WiFI</a:t>
            </a:r>
            <a:endParaRPr lang="en-US" sz="500" dirty="0"/>
          </a:p>
        </p:txBody>
      </p:sp>
      <p:pic>
        <p:nvPicPr>
          <p:cNvPr id="1040" name="Picture 1039">
            <a:extLst>
              <a:ext uri="{FF2B5EF4-FFF2-40B4-BE49-F238E27FC236}">
                <a16:creationId xmlns:a16="http://schemas.microsoft.com/office/drawing/2014/main" id="{366F01A2-3F02-4561-A2C2-76E385C66D09}"/>
              </a:ext>
            </a:extLst>
          </p:cNvPr>
          <p:cNvPicPr>
            <a:picLocks noChangeAspect="1"/>
          </p:cNvPicPr>
          <p:nvPr/>
        </p:nvPicPr>
        <p:blipFill>
          <a:blip r:embed="rId55"/>
          <a:stretch>
            <a:fillRect/>
          </a:stretch>
        </p:blipFill>
        <p:spPr>
          <a:xfrm>
            <a:off x="243481" y="2350207"/>
            <a:ext cx="965764" cy="710477"/>
          </a:xfrm>
          <a:prstGeom prst="rect">
            <a:avLst/>
          </a:prstGeom>
        </p:spPr>
      </p:pic>
      <p:pic>
        <p:nvPicPr>
          <p:cNvPr id="1047" name="Picture 1046">
            <a:extLst>
              <a:ext uri="{FF2B5EF4-FFF2-40B4-BE49-F238E27FC236}">
                <a16:creationId xmlns:a16="http://schemas.microsoft.com/office/drawing/2014/main" id="{5936BAD0-375F-4069-86E9-F47880EA2FA0}"/>
              </a:ext>
            </a:extLst>
          </p:cNvPr>
          <p:cNvPicPr>
            <a:picLocks noChangeAspect="1"/>
          </p:cNvPicPr>
          <p:nvPr/>
        </p:nvPicPr>
        <p:blipFill>
          <a:blip r:embed="rId56"/>
          <a:stretch>
            <a:fillRect/>
          </a:stretch>
        </p:blipFill>
        <p:spPr>
          <a:xfrm>
            <a:off x="158737" y="3096453"/>
            <a:ext cx="1400372" cy="613352"/>
          </a:xfrm>
          <a:prstGeom prst="rect">
            <a:avLst/>
          </a:prstGeom>
        </p:spPr>
      </p:pic>
      <p:sp>
        <p:nvSpPr>
          <p:cNvPr id="1045" name="TextBox 1044">
            <a:extLst>
              <a:ext uri="{FF2B5EF4-FFF2-40B4-BE49-F238E27FC236}">
                <a16:creationId xmlns:a16="http://schemas.microsoft.com/office/drawing/2014/main" id="{2C34B129-3681-4771-81A2-5CA9E4E69B8A}"/>
              </a:ext>
            </a:extLst>
          </p:cNvPr>
          <p:cNvSpPr txBox="1"/>
          <p:nvPr/>
        </p:nvSpPr>
        <p:spPr>
          <a:xfrm>
            <a:off x="8200852" y="2180808"/>
            <a:ext cx="97013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Arduino Nano 33 BLE</a:t>
            </a:r>
          </a:p>
        </p:txBody>
      </p:sp>
      <p:sp>
        <p:nvSpPr>
          <p:cNvPr id="173" name="Freeform: Shape 172">
            <a:extLst>
              <a:ext uri="{FF2B5EF4-FFF2-40B4-BE49-F238E27FC236}">
                <a16:creationId xmlns:a16="http://schemas.microsoft.com/office/drawing/2014/main" id="{CAB1E6E7-F200-4D80-A133-A6D95CB88968}"/>
              </a:ext>
            </a:extLst>
          </p:cNvPr>
          <p:cNvSpPr/>
          <p:nvPr/>
        </p:nvSpPr>
        <p:spPr>
          <a:xfrm>
            <a:off x="5165129" y="1707871"/>
            <a:ext cx="3029252" cy="606394"/>
          </a:xfrm>
          <a:custGeom>
            <a:avLst/>
            <a:gdLst>
              <a:gd name="connsiteX0" fmla="*/ 0 w 2995613"/>
              <a:gd name="connsiteY0" fmla="*/ 625946 h 625946"/>
              <a:gd name="connsiteX1" fmla="*/ 114300 w 2995613"/>
              <a:gd name="connsiteY1" fmla="*/ 535459 h 625946"/>
              <a:gd name="connsiteX2" fmla="*/ 481013 w 2995613"/>
              <a:gd name="connsiteY2" fmla="*/ 321146 h 625946"/>
              <a:gd name="connsiteX3" fmla="*/ 871538 w 2995613"/>
              <a:gd name="connsiteY3" fmla="*/ 25871 h 625946"/>
              <a:gd name="connsiteX4" fmla="*/ 1957388 w 2995613"/>
              <a:gd name="connsiteY4" fmla="*/ 59209 h 625946"/>
              <a:gd name="connsiteX5" fmla="*/ 2381250 w 2995613"/>
              <a:gd name="connsiteY5" fmla="*/ 416396 h 625946"/>
              <a:gd name="connsiteX6" fmla="*/ 2995613 w 2995613"/>
              <a:gd name="connsiteY6" fmla="*/ 511646 h 625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95613" h="625946">
                <a:moveTo>
                  <a:pt x="0" y="625946"/>
                </a:moveTo>
                <a:cubicBezTo>
                  <a:pt x="17065" y="606102"/>
                  <a:pt x="34131" y="586259"/>
                  <a:pt x="114300" y="535459"/>
                </a:cubicBezTo>
                <a:cubicBezTo>
                  <a:pt x="194469" y="484659"/>
                  <a:pt x="354807" y="406077"/>
                  <a:pt x="481013" y="321146"/>
                </a:cubicBezTo>
                <a:cubicBezTo>
                  <a:pt x="607219" y="236215"/>
                  <a:pt x="625476" y="69527"/>
                  <a:pt x="871538" y="25871"/>
                </a:cubicBezTo>
                <a:cubicBezTo>
                  <a:pt x="1117601" y="-17785"/>
                  <a:pt x="1705769" y="-5878"/>
                  <a:pt x="1957388" y="59209"/>
                </a:cubicBezTo>
                <a:cubicBezTo>
                  <a:pt x="2209007" y="124296"/>
                  <a:pt x="2208213" y="340990"/>
                  <a:pt x="2381250" y="416396"/>
                </a:cubicBezTo>
                <a:cubicBezTo>
                  <a:pt x="2554287" y="491802"/>
                  <a:pt x="2774950" y="501724"/>
                  <a:pt x="2995613" y="511646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3" name="TextBox 332">
            <a:extLst>
              <a:ext uri="{FF2B5EF4-FFF2-40B4-BE49-F238E27FC236}">
                <a16:creationId xmlns:a16="http://schemas.microsoft.com/office/drawing/2014/main" id="{A60C3A4D-2896-4E94-AADF-8675C51E1AAC}"/>
              </a:ext>
            </a:extLst>
          </p:cNvPr>
          <p:cNvSpPr txBox="1"/>
          <p:nvPr/>
        </p:nvSpPr>
        <p:spPr>
          <a:xfrm>
            <a:off x="10222052" y="1852504"/>
            <a:ext cx="97013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/>
              <a:t>Arduino Nano 33 BLE</a:t>
            </a:r>
          </a:p>
        </p:txBody>
      </p:sp>
      <p:sp>
        <p:nvSpPr>
          <p:cNvPr id="1077" name="TextBox 1076">
            <a:extLst>
              <a:ext uri="{FF2B5EF4-FFF2-40B4-BE49-F238E27FC236}">
                <a16:creationId xmlns:a16="http://schemas.microsoft.com/office/drawing/2014/main" id="{35250920-3467-43C3-9D92-13597C9099E2}"/>
              </a:ext>
            </a:extLst>
          </p:cNvPr>
          <p:cNvSpPr txBox="1"/>
          <p:nvPr/>
        </p:nvSpPr>
        <p:spPr>
          <a:xfrm>
            <a:off x="9239504" y="2030747"/>
            <a:ext cx="91403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" dirty="0" err="1"/>
              <a:t>HiLetgo</a:t>
            </a:r>
            <a:r>
              <a:rPr lang="en-US" sz="500" dirty="0"/>
              <a:t>  Nano V3.0 </a:t>
            </a:r>
          </a:p>
          <a:p>
            <a:r>
              <a:rPr lang="en-US" sz="500" dirty="0"/>
              <a:t>Controller Terminal Adapter</a:t>
            </a:r>
          </a:p>
        </p:txBody>
      </p:sp>
      <p:cxnSp>
        <p:nvCxnSpPr>
          <p:cNvPr id="345" name="Straight Connector 344">
            <a:extLst>
              <a:ext uri="{FF2B5EF4-FFF2-40B4-BE49-F238E27FC236}">
                <a16:creationId xmlns:a16="http://schemas.microsoft.com/office/drawing/2014/main" id="{8CB48256-6C92-4449-9AAA-58FB6047A15D}"/>
              </a:ext>
            </a:extLst>
          </p:cNvPr>
          <p:cNvCxnSpPr>
            <a:cxnSpLocks/>
          </p:cNvCxnSpPr>
          <p:nvPr/>
        </p:nvCxnSpPr>
        <p:spPr>
          <a:xfrm flipH="1">
            <a:off x="8348461" y="2600211"/>
            <a:ext cx="1333" cy="92963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8" name="Straight Connector 347">
            <a:extLst>
              <a:ext uri="{FF2B5EF4-FFF2-40B4-BE49-F238E27FC236}">
                <a16:creationId xmlns:a16="http://schemas.microsoft.com/office/drawing/2014/main" id="{A4065938-CFEA-42CE-851A-5429BF03F6E1}"/>
              </a:ext>
            </a:extLst>
          </p:cNvPr>
          <p:cNvCxnSpPr>
            <a:cxnSpLocks/>
          </p:cNvCxnSpPr>
          <p:nvPr/>
        </p:nvCxnSpPr>
        <p:spPr>
          <a:xfrm flipH="1">
            <a:off x="8429633" y="2600683"/>
            <a:ext cx="1333" cy="92963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9" name="Straight Connector 348">
            <a:extLst>
              <a:ext uri="{FF2B5EF4-FFF2-40B4-BE49-F238E27FC236}">
                <a16:creationId xmlns:a16="http://schemas.microsoft.com/office/drawing/2014/main" id="{5924AF2C-9A58-4A81-AF7F-18E1DF9B8900}"/>
              </a:ext>
            </a:extLst>
          </p:cNvPr>
          <p:cNvCxnSpPr>
            <a:cxnSpLocks/>
          </p:cNvCxnSpPr>
          <p:nvPr/>
        </p:nvCxnSpPr>
        <p:spPr>
          <a:xfrm flipH="1">
            <a:off x="8505874" y="2602183"/>
            <a:ext cx="1333" cy="92963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0" name="Straight Connector 349">
            <a:extLst>
              <a:ext uri="{FF2B5EF4-FFF2-40B4-BE49-F238E27FC236}">
                <a16:creationId xmlns:a16="http://schemas.microsoft.com/office/drawing/2014/main" id="{DF525AEA-403C-4092-AFCC-C1F11C3C6EFE}"/>
              </a:ext>
            </a:extLst>
          </p:cNvPr>
          <p:cNvCxnSpPr>
            <a:cxnSpLocks/>
          </p:cNvCxnSpPr>
          <p:nvPr/>
        </p:nvCxnSpPr>
        <p:spPr>
          <a:xfrm flipH="1">
            <a:off x="8586068" y="2605507"/>
            <a:ext cx="1333" cy="92963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1" name="Straight Connector 350">
            <a:extLst>
              <a:ext uri="{FF2B5EF4-FFF2-40B4-BE49-F238E27FC236}">
                <a16:creationId xmlns:a16="http://schemas.microsoft.com/office/drawing/2014/main" id="{0F79B680-D743-49B7-AD26-FC3A16F9039C}"/>
              </a:ext>
            </a:extLst>
          </p:cNvPr>
          <p:cNvCxnSpPr>
            <a:cxnSpLocks/>
          </p:cNvCxnSpPr>
          <p:nvPr/>
        </p:nvCxnSpPr>
        <p:spPr>
          <a:xfrm flipH="1">
            <a:off x="8668942" y="2596268"/>
            <a:ext cx="1333" cy="92963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2" name="Straight Connector 351">
            <a:extLst>
              <a:ext uri="{FF2B5EF4-FFF2-40B4-BE49-F238E27FC236}">
                <a16:creationId xmlns:a16="http://schemas.microsoft.com/office/drawing/2014/main" id="{8C6AD9F6-1BFD-4B1D-B641-2FF2FED53C13}"/>
              </a:ext>
            </a:extLst>
          </p:cNvPr>
          <p:cNvCxnSpPr>
            <a:cxnSpLocks/>
          </p:cNvCxnSpPr>
          <p:nvPr/>
        </p:nvCxnSpPr>
        <p:spPr>
          <a:xfrm flipH="1">
            <a:off x="8743670" y="2600099"/>
            <a:ext cx="1333" cy="92963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3" name="Straight Connector 352">
            <a:extLst>
              <a:ext uri="{FF2B5EF4-FFF2-40B4-BE49-F238E27FC236}">
                <a16:creationId xmlns:a16="http://schemas.microsoft.com/office/drawing/2014/main" id="{609CA611-1BE9-40E7-9FF4-4BCEC848E774}"/>
              </a:ext>
            </a:extLst>
          </p:cNvPr>
          <p:cNvCxnSpPr>
            <a:cxnSpLocks/>
          </p:cNvCxnSpPr>
          <p:nvPr/>
        </p:nvCxnSpPr>
        <p:spPr>
          <a:xfrm flipH="1">
            <a:off x="8829343" y="2600208"/>
            <a:ext cx="1333" cy="92963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6" name="Straight Connector 355">
            <a:extLst>
              <a:ext uri="{FF2B5EF4-FFF2-40B4-BE49-F238E27FC236}">
                <a16:creationId xmlns:a16="http://schemas.microsoft.com/office/drawing/2014/main" id="{73A7A2C5-DFBD-4B44-91DF-CC66BA751906}"/>
              </a:ext>
            </a:extLst>
          </p:cNvPr>
          <p:cNvCxnSpPr>
            <a:cxnSpLocks/>
          </p:cNvCxnSpPr>
          <p:nvPr/>
        </p:nvCxnSpPr>
        <p:spPr>
          <a:xfrm flipH="1">
            <a:off x="8905449" y="2595430"/>
            <a:ext cx="1333" cy="92963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1" name="Freeform: Shape 260">
            <a:extLst>
              <a:ext uri="{FF2B5EF4-FFF2-40B4-BE49-F238E27FC236}">
                <a16:creationId xmlns:a16="http://schemas.microsoft.com/office/drawing/2014/main" id="{571AAFDA-1EA6-40BD-854A-CBBA98F70CBC}"/>
              </a:ext>
            </a:extLst>
          </p:cNvPr>
          <p:cNvSpPr/>
          <p:nvPr/>
        </p:nvSpPr>
        <p:spPr>
          <a:xfrm>
            <a:off x="8343761" y="2688431"/>
            <a:ext cx="1047048" cy="581025"/>
          </a:xfrm>
          <a:custGeom>
            <a:avLst/>
            <a:gdLst>
              <a:gd name="connsiteX0" fmla="*/ 1031220 w 1047048"/>
              <a:gd name="connsiteY0" fmla="*/ 581025 h 581025"/>
              <a:gd name="connsiteX1" fmla="*/ 1028839 w 1047048"/>
              <a:gd name="connsiteY1" fmla="*/ 395288 h 581025"/>
              <a:gd name="connsiteX2" fmla="*/ 847864 w 1047048"/>
              <a:gd name="connsiteY2" fmla="*/ 378619 h 581025"/>
              <a:gd name="connsiteX3" fmla="*/ 247789 w 1047048"/>
              <a:gd name="connsiteY3" fmla="*/ 388144 h 581025"/>
              <a:gd name="connsiteX4" fmla="*/ 28714 w 1047048"/>
              <a:gd name="connsiteY4" fmla="*/ 388144 h 581025"/>
              <a:gd name="connsiteX5" fmla="*/ 2520 w 1047048"/>
              <a:gd name="connsiteY5" fmla="*/ 245269 h 581025"/>
              <a:gd name="connsiteX6" fmla="*/ 2520 w 1047048"/>
              <a:gd name="connsiteY6" fmla="*/ 0 h 581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47048" h="581025">
                <a:moveTo>
                  <a:pt x="1031220" y="581025"/>
                </a:moveTo>
                <a:cubicBezTo>
                  <a:pt x="1045309" y="505023"/>
                  <a:pt x="1059398" y="429022"/>
                  <a:pt x="1028839" y="395288"/>
                </a:cubicBezTo>
                <a:cubicBezTo>
                  <a:pt x="998280" y="361554"/>
                  <a:pt x="847864" y="378619"/>
                  <a:pt x="847864" y="378619"/>
                </a:cubicBezTo>
                <a:lnTo>
                  <a:pt x="247789" y="388144"/>
                </a:lnTo>
                <a:cubicBezTo>
                  <a:pt x="111264" y="389731"/>
                  <a:pt x="69592" y="411957"/>
                  <a:pt x="28714" y="388144"/>
                </a:cubicBezTo>
                <a:cubicBezTo>
                  <a:pt x="-12164" y="364331"/>
                  <a:pt x="6886" y="309960"/>
                  <a:pt x="2520" y="245269"/>
                </a:cubicBezTo>
                <a:cubicBezTo>
                  <a:pt x="-1846" y="180578"/>
                  <a:pt x="337" y="90289"/>
                  <a:pt x="2520" y="0"/>
                </a:cubicBezTo>
              </a:path>
            </a:pathLst>
          </a:cu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2" name="Freeform: Shape 261">
            <a:extLst>
              <a:ext uri="{FF2B5EF4-FFF2-40B4-BE49-F238E27FC236}">
                <a16:creationId xmlns:a16="http://schemas.microsoft.com/office/drawing/2014/main" id="{FBC01DC8-D1F0-4432-89D2-9E36991B5B31}"/>
              </a:ext>
            </a:extLst>
          </p:cNvPr>
          <p:cNvSpPr/>
          <p:nvPr/>
        </p:nvSpPr>
        <p:spPr>
          <a:xfrm>
            <a:off x="8413746" y="2674144"/>
            <a:ext cx="1533030" cy="600075"/>
          </a:xfrm>
          <a:custGeom>
            <a:avLst/>
            <a:gdLst>
              <a:gd name="connsiteX0" fmla="*/ 1504160 w 1533030"/>
              <a:gd name="connsiteY0" fmla="*/ 600075 h 600075"/>
              <a:gd name="connsiteX1" fmla="*/ 1504160 w 1533030"/>
              <a:gd name="connsiteY1" fmla="*/ 409575 h 600075"/>
              <a:gd name="connsiteX2" fmla="*/ 1204123 w 1533030"/>
              <a:gd name="connsiteY2" fmla="*/ 340519 h 600075"/>
              <a:gd name="connsiteX3" fmla="*/ 218285 w 1533030"/>
              <a:gd name="connsiteY3" fmla="*/ 347662 h 600075"/>
              <a:gd name="connsiteX4" fmla="*/ 20642 w 1533030"/>
              <a:gd name="connsiteY4" fmla="*/ 335756 h 600075"/>
              <a:gd name="connsiteX5" fmla="*/ 15879 w 1533030"/>
              <a:gd name="connsiteY5" fmla="*/ 0 h 600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33030" h="600075">
                <a:moveTo>
                  <a:pt x="1504160" y="600075"/>
                </a:moveTo>
                <a:cubicBezTo>
                  <a:pt x="1529163" y="526454"/>
                  <a:pt x="1554166" y="452834"/>
                  <a:pt x="1504160" y="409575"/>
                </a:cubicBezTo>
                <a:cubicBezTo>
                  <a:pt x="1454154" y="366316"/>
                  <a:pt x="1418435" y="350838"/>
                  <a:pt x="1204123" y="340519"/>
                </a:cubicBezTo>
                <a:cubicBezTo>
                  <a:pt x="989810" y="330200"/>
                  <a:pt x="415532" y="348456"/>
                  <a:pt x="218285" y="347662"/>
                </a:cubicBezTo>
                <a:cubicBezTo>
                  <a:pt x="21038" y="346868"/>
                  <a:pt x="54376" y="393700"/>
                  <a:pt x="20642" y="335756"/>
                </a:cubicBezTo>
                <a:cubicBezTo>
                  <a:pt x="-13092" y="277812"/>
                  <a:pt x="1393" y="138906"/>
                  <a:pt x="15879" y="0"/>
                </a:cubicBezTo>
              </a:path>
            </a:pathLst>
          </a:cu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" name="Freeform: Shape 262">
            <a:extLst>
              <a:ext uri="{FF2B5EF4-FFF2-40B4-BE49-F238E27FC236}">
                <a16:creationId xmlns:a16="http://schemas.microsoft.com/office/drawing/2014/main" id="{1BCC6064-3CB8-4815-AA00-0A8DEAD65FA2}"/>
              </a:ext>
            </a:extLst>
          </p:cNvPr>
          <p:cNvSpPr/>
          <p:nvPr/>
        </p:nvSpPr>
        <p:spPr>
          <a:xfrm>
            <a:off x="8464344" y="2678906"/>
            <a:ext cx="1413646" cy="588169"/>
          </a:xfrm>
          <a:custGeom>
            <a:avLst/>
            <a:gdLst>
              <a:gd name="connsiteX0" fmla="*/ 1384506 w 1413646"/>
              <a:gd name="connsiteY0" fmla="*/ 588169 h 588169"/>
              <a:gd name="connsiteX1" fmla="*/ 1379744 w 1413646"/>
              <a:gd name="connsiteY1" fmla="*/ 311944 h 588169"/>
              <a:gd name="connsiteX2" fmla="*/ 1043987 w 1413646"/>
              <a:gd name="connsiteY2" fmla="*/ 283369 h 588169"/>
              <a:gd name="connsiteX3" fmla="*/ 453437 w 1413646"/>
              <a:gd name="connsiteY3" fmla="*/ 283369 h 588169"/>
              <a:gd name="connsiteX4" fmla="*/ 39100 w 1413646"/>
              <a:gd name="connsiteY4" fmla="*/ 297657 h 588169"/>
              <a:gd name="connsiteX5" fmla="*/ 41481 w 1413646"/>
              <a:gd name="connsiteY5" fmla="*/ 0 h 588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13646" h="588169">
                <a:moveTo>
                  <a:pt x="1384506" y="588169"/>
                </a:moveTo>
                <a:cubicBezTo>
                  <a:pt x="1410501" y="475456"/>
                  <a:pt x="1436497" y="362744"/>
                  <a:pt x="1379744" y="311944"/>
                </a:cubicBezTo>
                <a:cubicBezTo>
                  <a:pt x="1322991" y="261144"/>
                  <a:pt x="1198371" y="288131"/>
                  <a:pt x="1043987" y="283369"/>
                </a:cubicBezTo>
                <a:cubicBezTo>
                  <a:pt x="889603" y="278607"/>
                  <a:pt x="620918" y="280988"/>
                  <a:pt x="453437" y="283369"/>
                </a:cubicBezTo>
                <a:cubicBezTo>
                  <a:pt x="285956" y="285750"/>
                  <a:pt x="107759" y="344885"/>
                  <a:pt x="39100" y="297657"/>
                </a:cubicBezTo>
                <a:cubicBezTo>
                  <a:pt x="-29559" y="250429"/>
                  <a:pt x="5961" y="125214"/>
                  <a:pt x="41481" y="0"/>
                </a:cubicBezTo>
              </a:path>
            </a:pathLst>
          </a:cu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Freeform: Shape 263">
            <a:extLst>
              <a:ext uri="{FF2B5EF4-FFF2-40B4-BE49-F238E27FC236}">
                <a16:creationId xmlns:a16="http://schemas.microsoft.com/office/drawing/2014/main" id="{7C5AE2BB-4AC1-4B9E-92DA-3D4B2B4BDE65}"/>
              </a:ext>
            </a:extLst>
          </p:cNvPr>
          <p:cNvSpPr/>
          <p:nvPr/>
        </p:nvSpPr>
        <p:spPr>
          <a:xfrm>
            <a:off x="8572234" y="2676525"/>
            <a:ext cx="1221720" cy="590550"/>
          </a:xfrm>
          <a:custGeom>
            <a:avLst/>
            <a:gdLst>
              <a:gd name="connsiteX0" fmla="*/ 1190891 w 1221720"/>
              <a:gd name="connsiteY0" fmla="*/ 590550 h 590550"/>
              <a:gd name="connsiteX1" fmla="*/ 1195654 w 1221720"/>
              <a:gd name="connsiteY1" fmla="*/ 395288 h 590550"/>
              <a:gd name="connsiteX2" fmla="*/ 1162316 w 1221720"/>
              <a:gd name="connsiteY2" fmla="*/ 226219 h 590550"/>
              <a:gd name="connsiteX3" fmla="*/ 514616 w 1221720"/>
              <a:gd name="connsiteY3" fmla="*/ 242888 h 590550"/>
              <a:gd name="connsiteX4" fmla="*/ 119329 w 1221720"/>
              <a:gd name="connsiteY4" fmla="*/ 252413 h 590550"/>
              <a:gd name="connsiteX5" fmla="*/ 9791 w 1221720"/>
              <a:gd name="connsiteY5" fmla="*/ 254794 h 590550"/>
              <a:gd name="connsiteX6" fmla="*/ 12172 w 1221720"/>
              <a:gd name="connsiteY6" fmla="*/ 0 h 590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21720" h="590550">
                <a:moveTo>
                  <a:pt x="1190891" y="590550"/>
                </a:moveTo>
                <a:cubicBezTo>
                  <a:pt x="1195653" y="523280"/>
                  <a:pt x="1200416" y="456010"/>
                  <a:pt x="1195654" y="395288"/>
                </a:cubicBezTo>
                <a:cubicBezTo>
                  <a:pt x="1190892" y="334566"/>
                  <a:pt x="1275822" y="251619"/>
                  <a:pt x="1162316" y="226219"/>
                </a:cubicBezTo>
                <a:cubicBezTo>
                  <a:pt x="1048810" y="200819"/>
                  <a:pt x="514616" y="242888"/>
                  <a:pt x="514616" y="242888"/>
                </a:cubicBezTo>
                <a:lnTo>
                  <a:pt x="119329" y="252413"/>
                </a:lnTo>
                <a:cubicBezTo>
                  <a:pt x="35192" y="254397"/>
                  <a:pt x="27650" y="296863"/>
                  <a:pt x="9791" y="254794"/>
                </a:cubicBezTo>
                <a:cubicBezTo>
                  <a:pt x="-8068" y="212725"/>
                  <a:pt x="2052" y="106362"/>
                  <a:pt x="12172" y="0"/>
                </a:cubicBezTo>
              </a:path>
            </a:pathLst>
          </a:cu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" name="Freeform: Shape 268">
            <a:extLst>
              <a:ext uri="{FF2B5EF4-FFF2-40B4-BE49-F238E27FC236}">
                <a16:creationId xmlns:a16="http://schemas.microsoft.com/office/drawing/2014/main" id="{20CF9A79-94F8-4A02-BA6F-4DB6690E2A93}"/>
              </a:ext>
            </a:extLst>
          </p:cNvPr>
          <p:cNvSpPr/>
          <p:nvPr/>
        </p:nvSpPr>
        <p:spPr>
          <a:xfrm>
            <a:off x="8643938" y="2681288"/>
            <a:ext cx="1087592" cy="590550"/>
          </a:xfrm>
          <a:custGeom>
            <a:avLst/>
            <a:gdLst>
              <a:gd name="connsiteX0" fmla="*/ 1042987 w 1087592"/>
              <a:gd name="connsiteY0" fmla="*/ 590550 h 590550"/>
              <a:gd name="connsiteX1" fmla="*/ 1054893 w 1087592"/>
              <a:gd name="connsiteY1" fmla="*/ 402431 h 590550"/>
              <a:gd name="connsiteX2" fmla="*/ 1042987 w 1087592"/>
              <a:gd name="connsiteY2" fmla="*/ 164306 h 590550"/>
              <a:gd name="connsiteX3" fmla="*/ 497681 w 1087592"/>
              <a:gd name="connsiteY3" fmla="*/ 185737 h 590550"/>
              <a:gd name="connsiteX4" fmla="*/ 52387 w 1087592"/>
              <a:gd name="connsiteY4" fmla="*/ 195262 h 590550"/>
              <a:gd name="connsiteX5" fmla="*/ 26193 w 1087592"/>
              <a:gd name="connsiteY5" fmla="*/ 0 h 590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87592" h="590550">
                <a:moveTo>
                  <a:pt x="1042987" y="590550"/>
                </a:moveTo>
                <a:cubicBezTo>
                  <a:pt x="1048940" y="532011"/>
                  <a:pt x="1054893" y="473472"/>
                  <a:pt x="1054893" y="402431"/>
                </a:cubicBezTo>
                <a:cubicBezTo>
                  <a:pt x="1054893" y="331390"/>
                  <a:pt x="1135856" y="200422"/>
                  <a:pt x="1042987" y="164306"/>
                </a:cubicBezTo>
                <a:cubicBezTo>
                  <a:pt x="950118" y="128190"/>
                  <a:pt x="497681" y="185737"/>
                  <a:pt x="497681" y="185737"/>
                </a:cubicBezTo>
                <a:cubicBezTo>
                  <a:pt x="332581" y="190896"/>
                  <a:pt x="130968" y="226218"/>
                  <a:pt x="52387" y="195262"/>
                </a:cubicBezTo>
                <a:cubicBezTo>
                  <a:pt x="-26194" y="164306"/>
                  <a:pt x="-1" y="82153"/>
                  <a:pt x="26193" y="0"/>
                </a:cubicBezTo>
              </a:path>
            </a:pathLst>
          </a:cu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2" name="Freeform: Shape 271">
            <a:extLst>
              <a:ext uri="{FF2B5EF4-FFF2-40B4-BE49-F238E27FC236}">
                <a16:creationId xmlns:a16="http://schemas.microsoft.com/office/drawing/2014/main" id="{C93FA658-FDEE-4C20-941B-B656B46FCA2A}"/>
              </a:ext>
            </a:extLst>
          </p:cNvPr>
          <p:cNvSpPr/>
          <p:nvPr/>
        </p:nvSpPr>
        <p:spPr>
          <a:xfrm>
            <a:off x="8741569" y="2671763"/>
            <a:ext cx="903035" cy="595312"/>
          </a:xfrm>
          <a:custGeom>
            <a:avLst/>
            <a:gdLst>
              <a:gd name="connsiteX0" fmla="*/ 864394 w 903035"/>
              <a:gd name="connsiteY0" fmla="*/ 595312 h 595312"/>
              <a:gd name="connsiteX1" fmla="*/ 883444 w 903035"/>
              <a:gd name="connsiteY1" fmla="*/ 397668 h 595312"/>
              <a:gd name="connsiteX2" fmla="*/ 888206 w 903035"/>
              <a:gd name="connsiteY2" fmla="*/ 119062 h 595312"/>
              <a:gd name="connsiteX3" fmla="*/ 678656 w 903035"/>
              <a:gd name="connsiteY3" fmla="*/ 119062 h 595312"/>
              <a:gd name="connsiteX4" fmla="*/ 240506 w 903035"/>
              <a:gd name="connsiteY4" fmla="*/ 161925 h 595312"/>
              <a:gd name="connsiteX5" fmla="*/ 47625 w 903035"/>
              <a:gd name="connsiteY5" fmla="*/ 164306 h 595312"/>
              <a:gd name="connsiteX6" fmla="*/ 0 w 903035"/>
              <a:gd name="connsiteY6" fmla="*/ 0 h 595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03035" h="595312">
                <a:moveTo>
                  <a:pt x="864394" y="595312"/>
                </a:moveTo>
                <a:cubicBezTo>
                  <a:pt x="871934" y="536177"/>
                  <a:pt x="879475" y="477043"/>
                  <a:pt x="883444" y="397668"/>
                </a:cubicBezTo>
                <a:cubicBezTo>
                  <a:pt x="887413" y="318293"/>
                  <a:pt x="922337" y="165496"/>
                  <a:pt x="888206" y="119062"/>
                </a:cubicBezTo>
                <a:cubicBezTo>
                  <a:pt x="854075" y="72628"/>
                  <a:pt x="786606" y="111918"/>
                  <a:pt x="678656" y="119062"/>
                </a:cubicBezTo>
                <a:cubicBezTo>
                  <a:pt x="570706" y="126206"/>
                  <a:pt x="345678" y="154384"/>
                  <a:pt x="240506" y="161925"/>
                </a:cubicBezTo>
                <a:cubicBezTo>
                  <a:pt x="135334" y="169466"/>
                  <a:pt x="87709" y="191293"/>
                  <a:pt x="47625" y="164306"/>
                </a:cubicBezTo>
                <a:cubicBezTo>
                  <a:pt x="7541" y="137318"/>
                  <a:pt x="3770" y="68659"/>
                  <a:pt x="0" y="0"/>
                </a:cubicBezTo>
              </a:path>
            </a:pathLst>
          </a:cu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2" name="Freeform: Shape 281">
            <a:extLst>
              <a:ext uri="{FF2B5EF4-FFF2-40B4-BE49-F238E27FC236}">
                <a16:creationId xmlns:a16="http://schemas.microsoft.com/office/drawing/2014/main" id="{C4AA46ED-9A10-4872-B346-17D99F55F919}"/>
              </a:ext>
            </a:extLst>
          </p:cNvPr>
          <p:cNvSpPr/>
          <p:nvPr/>
        </p:nvSpPr>
        <p:spPr>
          <a:xfrm>
            <a:off x="8823820" y="2671763"/>
            <a:ext cx="732843" cy="602456"/>
          </a:xfrm>
          <a:custGeom>
            <a:avLst/>
            <a:gdLst>
              <a:gd name="connsiteX0" fmla="*/ 713086 w 732843"/>
              <a:gd name="connsiteY0" fmla="*/ 602456 h 602456"/>
              <a:gd name="connsiteX1" fmla="*/ 717849 w 732843"/>
              <a:gd name="connsiteY1" fmla="*/ 402431 h 602456"/>
              <a:gd name="connsiteX2" fmla="*/ 717849 w 732843"/>
              <a:gd name="connsiteY2" fmla="*/ 61912 h 602456"/>
              <a:gd name="connsiteX3" fmla="*/ 517824 w 732843"/>
              <a:gd name="connsiteY3" fmla="*/ 88106 h 602456"/>
              <a:gd name="connsiteX4" fmla="*/ 72530 w 732843"/>
              <a:gd name="connsiteY4" fmla="*/ 128587 h 602456"/>
              <a:gd name="connsiteX5" fmla="*/ 5855 w 732843"/>
              <a:gd name="connsiteY5" fmla="*/ 0 h 602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32843" h="602456">
                <a:moveTo>
                  <a:pt x="713086" y="602456"/>
                </a:moveTo>
                <a:cubicBezTo>
                  <a:pt x="715070" y="547489"/>
                  <a:pt x="717055" y="492522"/>
                  <a:pt x="717849" y="402431"/>
                </a:cubicBezTo>
                <a:cubicBezTo>
                  <a:pt x="718643" y="312340"/>
                  <a:pt x="751187" y="114300"/>
                  <a:pt x="717849" y="61912"/>
                </a:cubicBezTo>
                <a:cubicBezTo>
                  <a:pt x="684511" y="9524"/>
                  <a:pt x="625377" y="76993"/>
                  <a:pt x="517824" y="88106"/>
                </a:cubicBezTo>
                <a:cubicBezTo>
                  <a:pt x="410271" y="99218"/>
                  <a:pt x="157858" y="143271"/>
                  <a:pt x="72530" y="128587"/>
                </a:cubicBezTo>
                <a:cubicBezTo>
                  <a:pt x="-12798" y="113903"/>
                  <a:pt x="-3472" y="56951"/>
                  <a:pt x="5855" y="0"/>
                </a:cubicBezTo>
              </a:path>
            </a:pathLst>
          </a:cu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6" name="Freeform: Shape 285">
            <a:extLst>
              <a:ext uri="{FF2B5EF4-FFF2-40B4-BE49-F238E27FC236}">
                <a16:creationId xmlns:a16="http://schemas.microsoft.com/office/drawing/2014/main" id="{16E4A560-B093-47B3-A7EE-B7A59D510850}"/>
              </a:ext>
            </a:extLst>
          </p:cNvPr>
          <p:cNvSpPr/>
          <p:nvPr/>
        </p:nvSpPr>
        <p:spPr>
          <a:xfrm>
            <a:off x="8905005" y="2658116"/>
            <a:ext cx="572500" cy="616103"/>
          </a:xfrm>
          <a:custGeom>
            <a:avLst/>
            <a:gdLst>
              <a:gd name="connsiteX0" fmla="*/ 546176 w 572500"/>
              <a:gd name="connsiteY0" fmla="*/ 616103 h 616103"/>
              <a:gd name="connsiteX1" fmla="*/ 558083 w 572500"/>
              <a:gd name="connsiteY1" fmla="*/ 397028 h 616103"/>
              <a:gd name="connsiteX2" fmla="*/ 562845 w 572500"/>
              <a:gd name="connsiteY2" fmla="*/ 20790 h 616103"/>
              <a:gd name="connsiteX3" fmla="*/ 419970 w 572500"/>
              <a:gd name="connsiteY3" fmla="*/ 54128 h 616103"/>
              <a:gd name="connsiteX4" fmla="*/ 50876 w 572500"/>
              <a:gd name="connsiteY4" fmla="*/ 99372 h 616103"/>
              <a:gd name="connsiteX5" fmla="*/ 3251 w 572500"/>
              <a:gd name="connsiteY5" fmla="*/ 4122 h 616103"/>
              <a:gd name="connsiteX6" fmla="*/ 3251 w 572500"/>
              <a:gd name="connsiteY6" fmla="*/ 4122 h 616103"/>
              <a:gd name="connsiteX7" fmla="*/ 3251 w 572500"/>
              <a:gd name="connsiteY7" fmla="*/ 4122 h 616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2500" h="616103">
                <a:moveTo>
                  <a:pt x="546176" y="616103"/>
                </a:moveTo>
                <a:cubicBezTo>
                  <a:pt x="550740" y="556175"/>
                  <a:pt x="555305" y="496247"/>
                  <a:pt x="558083" y="397028"/>
                </a:cubicBezTo>
                <a:cubicBezTo>
                  <a:pt x="560861" y="297809"/>
                  <a:pt x="585864" y="77940"/>
                  <a:pt x="562845" y="20790"/>
                </a:cubicBezTo>
                <a:cubicBezTo>
                  <a:pt x="539826" y="-36360"/>
                  <a:pt x="505298" y="41031"/>
                  <a:pt x="419970" y="54128"/>
                </a:cubicBezTo>
                <a:cubicBezTo>
                  <a:pt x="334642" y="67225"/>
                  <a:pt x="120329" y="107706"/>
                  <a:pt x="50876" y="99372"/>
                </a:cubicBezTo>
                <a:cubicBezTo>
                  <a:pt x="-18577" y="91038"/>
                  <a:pt x="3251" y="4122"/>
                  <a:pt x="3251" y="4122"/>
                </a:cubicBezTo>
                <a:lnTo>
                  <a:pt x="3251" y="4122"/>
                </a:lnTo>
                <a:lnTo>
                  <a:pt x="3251" y="4122"/>
                </a:lnTo>
              </a:path>
            </a:pathLst>
          </a:cu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7" name="TextBox 286">
            <a:extLst>
              <a:ext uri="{FF2B5EF4-FFF2-40B4-BE49-F238E27FC236}">
                <a16:creationId xmlns:a16="http://schemas.microsoft.com/office/drawing/2014/main" id="{C4B124CA-7F67-4B38-9BC5-7E459AA13DF7}"/>
              </a:ext>
            </a:extLst>
          </p:cNvPr>
          <p:cNvSpPr txBox="1"/>
          <p:nvPr/>
        </p:nvSpPr>
        <p:spPr>
          <a:xfrm>
            <a:off x="10170558" y="1978733"/>
            <a:ext cx="14644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dirty="0">
                <a:solidFill>
                  <a:srgbClr val="FF0000"/>
                </a:solidFill>
              </a:rPr>
              <a:t>The microcontroller on the Arduino Nano 33 BLE runs at 3.3V, </a:t>
            </a:r>
          </a:p>
          <a:p>
            <a:r>
              <a:rPr lang="en-US" sz="500" b="1" dirty="0">
                <a:solidFill>
                  <a:srgbClr val="FF0000"/>
                </a:solidFill>
              </a:rPr>
              <a:t>which means that you must never apply more than 3.3V to its Digital and Analog pins</a:t>
            </a:r>
            <a:r>
              <a:rPr lang="en-US" sz="500" dirty="0">
                <a:solidFill>
                  <a:srgbClr val="FF0000"/>
                </a:solidFill>
              </a:rPr>
              <a:t>.</a:t>
            </a:r>
          </a:p>
        </p:txBody>
      </p:sp>
      <p:cxnSp>
        <p:nvCxnSpPr>
          <p:cNvPr id="380" name="Straight Connector 379">
            <a:extLst>
              <a:ext uri="{FF2B5EF4-FFF2-40B4-BE49-F238E27FC236}">
                <a16:creationId xmlns:a16="http://schemas.microsoft.com/office/drawing/2014/main" id="{E690E350-BEC6-4531-ABBC-6327DDFF42A0}"/>
              </a:ext>
            </a:extLst>
          </p:cNvPr>
          <p:cNvCxnSpPr/>
          <p:nvPr/>
        </p:nvCxnSpPr>
        <p:spPr>
          <a:xfrm flipV="1">
            <a:off x="8663025" y="1616553"/>
            <a:ext cx="0" cy="61221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1" name="Straight Connector 380">
            <a:extLst>
              <a:ext uri="{FF2B5EF4-FFF2-40B4-BE49-F238E27FC236}">
                <a16:creationId xmlns:a16="http://schemas.microsoft.com/office/drawing/2014/main" id="{B0720759-7B02-45DD-8245-9E6E9F33FCE8}"/>
              </a:ext>
            </a:extLst>
          </p:cNvPr>
          <p:cNvCxnSpPr/>
          <p:nvPr/>
        </p:nvCxnSpPr>
        <p:spPr>
          <a:xfrm flipV="1">
            <a:off x="8581343" y="1613823"/>
            <a:ext cx="0" cy="61221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4" name="Freeform: Shape 303">
            <a:extLst>
              <a:ext uri="{FF2B5EF4-FFF2-40B4-BE49-F238E27FC236}">
                <a16:creationId xmlns:a16="http://schemas.microsoft.com/office/drawing/2014/main" id="{B5FDC830-7505-4F86-89A4-AFEDDB7829AC}"/>
              </a:ext>
            </a:extLst>
          </p:cNvPr>
          <p:cNvSpPr/>
          <p:nvPr/>
        </p:nvSpPr>
        <p:spPr>
          <a:xfrm>
            <a:off x="5176838" y="876952"/>
            <a:ext cx="2590800" cy="1356661"/>
          </a:xfrm>
          <a:custGeom>
            <a:avLst/>
            <a:gdLst>
              <a:gd name="connsiteX0" fmla="*/ 0 w 2590800"/>
              <a:gd name="connsiteY0" fmla="*/ 1356661 h 1356661"/>
              <a:gd name="connsiteX1" fmla="*/ 247650 w 2590800"/>
              <a:gd name="connsiteY1" fmla="*/ 1032811 h 1356661"/>
              <a:gd name="connsiteX2" fmla="*/ 600075 w 2590800"/>
              <a:gd name="connsiteY2" fmla="*/ 728011 h 1356661"/>
              <a:gd name="connsiteX3" fmla="*/ 1366837 w 2590800"/>
              <a:gd name="connsiteY3" fmla="*/ 399398 h 1356661"/>
              <a:gd name="connsiteX4" fmla="*/ 1814512 w 2590800"/>
              <a:gd name="connsiteY4" fmla="*/ 46973 h 1356661"/>
              <a:gd name="connsiteX5" fmla="*/ 2590800 w 2590800"/>
              <a:gd name="connsiteY5" fmla="*/ 13636 h 13566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90800" h="1356661">
                <a:moveTo>
                  <a:pt x="0" y="1356661"/>
                </a:moveTo>
                <a:cubicBezTo>
                  <a:pt x="73819" y="1247123"/>
                  <a:pt x="147638" y="1137586"/>
                  <a:pt x="247650" y="1032811"/>
                </a:cubicBezTo>
                <a:cubicBezTo>
                  <a:pt x="347663" y="928036"/>
                  <a:pt x="413544" y="833580"/>
                  <a:pt x="600075" y="728011"/>
                </a:cubicBezTo>
                <a:cubicBezTo>
                  <a:pt x="786606" y="622442"/>
                  <a:pt x="1164431" y="512904"/>
                  <a:pt x="1366837" y="399398"/>
                </a:cubicBezTo>
                <a:cubicBezTo>
                  <a:pt x="1569243" y="285892"/>
                  <a:pt x="1610518" y="111267"/>
                  <a:pt x="1814512" y="46973"/>
                </a:cubicBezTo>
                <a:cubicBezTo>
                  <a:pt x="2018506" y="-17321"/>
                  <a:pt x="2304653" y="-1843"/>
                  <a:pt x="2590800" y="13636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6" name="TextBox 305">
            <a:extLst>
              <a:ext uri="{FF2B5EF4-FFF2-40B4-BE49-F238E27FC236}">
                <a16:creationId xmlns:a16="http://schemas.microsoft.com/office/drawing/2014/main" id="{2E5C7C20-8184-4520-813F-5161AB87E7E6}"/>
              </a:ext>
            </a:extLst>
          </p:cNvPr>
          <p:cNvSpPr txBox="1"/>
          <p:nvPr/>
        </p:nvSpPr>
        <p:spPr>
          <a:xfrm>
            <a:off x="2952174" y="644723"/>
            <a:ext cx="5453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/>
              <a:t>19VDC 5A</a:t>
            </a:r>
          </a:p>
          <a:p>
            <a:r>
              <a:rPr lang="en-US" sz="700" dirty="0"/>
              <a:t>supply</a:t>
            </a:r>
          </a:p>
        </p:txBody>
      </p:sp>
      <p:grpSp>
        <p:nvGrpSpPr>
          <p:cNvPr id="391" name="Group 390">
            <a:extLst>
              <a:ext uri="{FF2B5EF4-FFF2-40B4-BE49-F238E27FC236}">
                <a16:creationId xmlns:a16="http://schemas.microsoft.com/office/drawing/2014/main" id="{51F96FBA-EEA6-426B-A645-10F34C333898}"/>
              </a:ext>
            </a:extLst>
          </p:cNvPr>
          <p:cNvGrpSpPr/>
          <p:nvPr/>
        </p:nvGrpSpPr>
        <p:grpSpPr>
          <a:xfrm>
            <a:off x="4835480" y="94411"/>
            <a:ext cx="587398" cy="776338"/>
            <a:chOff x="5744319" y="256898"/>
            <a:chExt cx="1189536" cy="1607293"/>
          </a:xfrm>
        </p:grpSpPr>
        <p:pic>
          <p:nvPicPr>
            <p:cNvPr id="392" name="Picture 391">
              <a:extLst>
                <a:ext uri="{FF2B5EF4-FFF2-40B4-BE49-F238E27FC236}">
                  <a16:creationId xmlns:a16="http://schemas.microsoft.com/office/drawing/2014/main" id="{976C2B83-F292-401F-8376-296ACC986084}"/>
                </a:ext>
              </a:extLst>
            </p:cNvPr>
            <p:cNvPicPr>
              <a:picLocks noChangeAspect="1"/>
            </p:cNvPicPr>
            <p:nvPr/>
          </p:nvPicPr>
          <p:blipFill>
            <a:blip r:embed="rId57">
              <a:extLst>
                <a:ext uri="{BEBA8EAE-BF5A-486C-A8C5-ECC9F3942E4B}">
                  <a14:imgProps xmlns:a14="http://schemas.microsoft.com/office/drawing/2010/main">
                    <a14:imgLayer r:embed="rId58">
                      <a14:imgEffect>
                        <a14:backgroundRemoval t="0" b="100000" l="9969" r="97819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919584" y="714052"/>
              <a:ext cx="1014271" cy="1150139"/>
            </a:xfrm>
            <a:prstGeom prst="rect">
              <a:avLst/>
            </a:prstGeom>
          </p:spPr>
        </p:pic>
        <p:sp>
          <p:nvSpPr>
            <p:cNvPr id="393" name="TextBox 392">
              <a:extLst>
                <a:ext uri="{FF2B5EF4-FFF2-40B4-BE49-F238E27FC236}">
                  <a16:creationId xmlns:a16="http://schemas.microsoft.com/office/drawing/2014/main" id="{28175AA4-CE5E-49B5-B38C-DA49A56393E8}"/>
                </a:ext>
              </a:extLst>
            </p:cNvPr>
            <p:cNvSpPr txBox="1"/>
            <p:nvPr/>
          </p:nvSpPr>
          <p:spPr>
            <a:xfrm>
              <a:off x="5744319" y="256898"/>
              <a:ext cx="62388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Joystick</a:t>
              </a:r>
            </a:p>
          </p:txBody>
        </p:sp>
      </p:grpSp>
      <p:pic>
        <p:nvPicPr>
          <p:cNvPr id="7" name="Picture 2" descr="SparkFun Logic Level Converter - Bi-Directional"/>
          <p:cNvPicPr>
            <a:picLocks noChangeAspect="1" noChangeArrowheads="1"/>
          </p:cNvPicPr>
          <p:nvPr/>
        </p:nvPicPr>
        <p:blipFill rotWithShape="1">
          <a:blip r:embed="rId5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41" t="16694" r="7628" b="15622"/>
          <a:stretch/>
        </p:blipFill>
        <p:spPr bwMode="auto">
          <a:xfrm rot="10800000">
            <a:off x="7320020" y="3652397"/>
            <a:ext cx="734240" cy="592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7978505" y="3759132"/>
            <a:ext cx="7697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00" dirty="0" err="1"/>
              <a:t>SparkFun</a:t>
            </a:r>
            <a:endParaRPr lang="en-US" sz="500" dirty="0"/>
          </a:p>
          <a:p>
            <a:pPr algn="ctr"/>
            <a:r>
              <a:rPr lang="en-US" sz="500" dirty="0"/>
              <a:t> Logic Level Converter </a:t>
            </a:r>
          </a:p>
          <a:p>
            <a:pPr algn="ctr"/>
            <a:r>
              <a:rPr lang="en-US" sz="500" dirty="0"/>
              <a:t>- Bi-Directional</a:t>
            </a:r>
          </a:p>
          <a:p>
            <a:pPr algn="ctr"/>
            <a:r>
              <a:rPr lang="en-US" sz="500" dirty="0"/>
              <a:t>BOB-12009 ROHS</a:t>
            </a:r>
          </a:p>
        </p:txBody>
      </p:sp>
      <p:sp>
        <p:nvSpPr>
          <p:cNvPr id="10" name="Freeform 9"/>
          <p:cNvSpPr/>
          <p:nvPr/>
        </p:nvSpPr>
        <p:spPr>
          <a:xfrm>
            <a:off x="7475178" y="1452563"/>
            <a:ext cx="1109745" cy="2239327"/>
          </a:xfrm>
          <a:custGeom>
            <a:avLst/>
            <a:gdLst>
              <a:gd name="connsiteX0" fmla="*/ 1108752 w 1109745"/>
              <a:gd name="connsiteY0" fmla="*/ 231457 h 2239327"/>
              <a:gd name="connsiteX1" fmla="*/ 1097322 w 1109745"/>
              <a:gd name="connsiteY1" fmla="*/ 101917 h 2239327"/>
              <a:gd name="connsiteX2" fmla="*/ 1021122 w 1109745"/>
              <a:gd name="connsiteY2" fmla="*/ 10477 h 2239327"/>
              <a:gd name="connsiteX3" fmla="*/ 666792 w 1109745"/>
              <a:gd name="connsiteY3" fmla="*/ 2857 h 2239327"/>
              <a:gd name="connsiteX4" fmla="*/ 148632 w 1109745"/>
              <a:gd name="connsiteY4" fmla="*/ 18097 h 2239327"/>
              <a:gd name="connsiteX5" fmla="*/ 30522 w 1109745"/>
              <a:gd name="connsiteY5" fmla="*/ 143827 h 2239327"/>
              <a:gd name="connsiteX6" fmla="*/ 42 w 1109745"/>
              <a:gd name="connsiteY6" fmla="*/ 681037 h 2239327"/>
              <a:gd name="connsiteX7" fmla="*/ 34332 w 1109745"/>
              <a:gd name="connsiteY7" fmla="*/ 2239327 h 2239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09745" h="2239327">
                <a:moveTo>
                  <a:pt x="1108752" y="231457"/>
                </a:moveTo>
                <a:cubicBezTo>
                  <a:pt x="1110339" y="185102"/>
                  <a:pt x="1111927" y="138747"/>
                  <a:pt x="1097322" y="101917"/>
                </a:cubicBezTo>
                <a:cubicBezTo>
                  <a:pt x="1082717" y="65087"/>
                  <a:pt x="1092877" y="26987"/>
                  <a:pt x="1021122" y="10477"/>
                </a:cubicBezTo>
                <a:cubicBezTo>
                  <a:pt x="949367" y="-6033"/>
                  <a:pt x="812207" y="1587"/>
                  <a:pt x="666792" y="2857"/>
                </a:cubicBezTo>
                <a:cubicBezTo>
                  <a:pt x="521377" y="4127"/>
                  <a:pt x="254677" y="-5398"/>
                  <a:pt x="148632" y="18097"/>
                </a:cubicBezTo>
                <a:cubicBezTo>
                  <a:pt x="42587" y="41592"/>
                  <a:pt x="55287" y="33337"/>
                  <a:pt x="30522" y="143827"/>
                </a:cubicBezTo>
                <a:cubicBezTo>
                  <a:pt x="5757" y="254317"/>
                  <a:pt x="-593" y="331787"/>
                  <a:pt x="42" y="681037"/>
                </a:cubicBezTo>
                <a:cubicBezTo>
                  <a:pt x="677" y="1030287"/>
                  <a:pt x="17504" y="1634807"/>
                  <a:pt x="34332" y="2239327"/>
                </a:cubicBezTo>
              </a:path>
            </a:pathLst>
          </a:cu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/>
          <p:cNvSpPr/>
          <p:nvPr/>
        </p:nvSpPr>
        <p:spPr>
          <a:xfrm>
            <a:off x="7433310" y="4183380"/>
            <a:ext cx="68580" cy="1089660"/>
          </a:xfrm>
          <a:custGeom>
            <a:avLst/>
            <a:gdLst>
              <a:gd name="connsiteX0" fmla="*/ 68580 w 68580"/>
              <a:gd name="connsiteY0" fmla="*/ 0 h 1089660"/>
              <a:gd name="connsiteX1" fmla="*/ 0 w 68580"/>
              <a:gd name="connsiteY1" fmla="*/ 1089660 h 108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8580" h="1089660">
                <a:moveTo>
                  <a:pt x="68580" y="0"/>
                </a:moveTo>
                <a:lnTo>
                  <a:pt x="0" y="1089660"/>
                </a:lnTo>
              </a:path>
            </a:pathLst>
          </a:cu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Freeform 54"/>
          <p:cNvSpPr/>
          <p:nvPr/>
        </p:nvSpPr>
        <p:spPr>
          <a:xfrm>
            <a:off x="7817261" y="1491132"/>
            <a:ext cx="850912" cy="2215998"/>
          </a:xfrm>
          <a:custGeom>
            <a:avLst/>
            <a:gdLst>
              <a:gd name="connsiteX0" fmla="*/ 850489 w 850912"/>
              <a:gd name="connsiteY0" fmla="*/ 185268 h 2215998"/>
              <a:gd name="connsiteX1" fmla="*/ 846679 w 850912"/>
              <a:gd name="connsiteY1" fmla="*/ 90018 h 2215998"/>
              <a:gd name="connsiteX2" fmla="*/ 820009 w 850912"/>
              <a:gd name="connsiteY2" fmla="*/ 25248 h 2215998"/>
              <a:gd name="connsiteX3" fmla="*/ 663799 w 850912"/>
              <a:gd name="connsiteY3" fmla="*/ 6198 h 2215998"/>
              <a:gd name="connsiteX4" fmla="*/ 362809 w 850912"/>
              <a:gd name="connsiteY4" fmla="*/ 2388 h 2215998"/>
              <a:gd name="connsiteX5" fmla="*/ 65629 w 850912"/>
              <a:gd name="connsiteY5" fmla="*/ 13818 h 2215998"/>
              <a:gd name="connsiteX6" fmla="*/ 4669 w 850912"/>
              <a:gd name="connsiteY6" fmla="*/ 139548 h 2215998"/>
              <a:gd name="connsiteX7" fmla="*/ 8479 w 850912"/>
              <a:gd name="connsiteY7" fmla="*/ 345288 h 2215998"/>
              <a:gd name="connsiteX8" fmla="*/ 42769 w 850912"/>
              <a:gd name="connsiteY8" fmla="*/ 2215998 h 2215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50912" h="2215998">
                <a:moveTo>
                  <a:pt x="850489" y="185268"/>
                </a:moveTo>
                <a:cubicBezTo>
                  <a:pt x="851124" y="150978"/>
                  <a:pt x="851759" y="116688"/>
                  <a:pt x="846679" y="90018"/>
                </a:cubicBezTo>
                <a:cubicBezTo>
                  <a:pt x="841599" y="63348"/>
                  <a:pt x="850489" y="39218"/>
                  <a:pt x="820009" y="25248"/>
                </a:cubicBezTo>
                <a:cubicBezTo>
                  <a:pt x="789529" y="11278"/>
                  <a:pt x="739999" y="10008"/>
                  <a:pt x="663799" y="6198"/>
                </a:cubicBezTo>
                <a:cubicBezTo>
                  <a:pt x="587599" y="2388"/>
                  <a:pt x="462504" y="1118"/>
                  <a:pt x="362809" y="2388"/>
                </a:cubicBezTo>
                <a:cubicBezTo>
                  <a:pt x="263114" y="3658"/>
                  <a:pt x="125319" y="-9042"/>
                  <a:pt x="65629" y="13818"/>
                </a:cubicBezTo>
                <a:cubicBezTo>
                  <a:pt x="5939" y="36678"/>
                  <a:pt x="14194" y="84303"/>
                  <a:pt x="4669" y="139548"/>
                </a:cubicBezTo>
                <a:cubicBezTo>
                  <a:pt x="-4856" y="194793"/>
                  <a:pt x="2129" y="-787"/>
                  <a:pt x="8479" y="345288"/>
                </a:cubicBezTo>
                <a:cubicBezTo>
                  <a:pt x="14829" y="691363"/>
                  <a:pt x="28799" y="1453680"/>
                  <a:pt x="42769" y="2215998"/>
                </a:cubicBezTo>
              </a:path>
            </a:pathLst>
          </a:cu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 55"/>
          <p:cNvSpPr/>
          <p:nvPr/>
        </p:nvSpPr>
        <p:spPr>
          <a:xfrm>
            <a:off x="7509510" y="4183380"/>
            <a:ext cx="354330" cy="1108992"/>
          </a:xfrm>
          <a:custGeom>
            <a:avLst/>
            <a:gdLst>
              <a:gd name="connsiteX0" fmla="*/ 354330 w 354330"/>
              <a:gd name="connsiteY0" fmla="*/ 0 h 1108992"/>
              <a:gd name="connsiteX1" fmla="*/ 57150 w 354330"/>
              <a:gd name="connsiteY1" fmla="*/ 826770 h 1108992"/>
              <a:gd name="connsiteX2" fmla="*/ 15240 w 354330"/>
              <a:gd name="connsiteY2" fmla="*/ 1089660 h 1108992"/>
              <a:gd name="connsiteX3" fmla="*/ 19050 w 354330"/>
              <a:gd name="connsiteY3" fmla="*/ 1089660 h 1108992"/>
              <a:gd name="connsiteX4" fmla="*/ 0 w 354330"/>
              <a:gd name="connsiteY4" fmla="*/ 1093470 h 1108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4330" h="1108992">
                <a:moveTo>
                  <a:pt x="354330" y="0"/>
                </a:moveTo>
                <a:cubicBezTo>
                  <a:pt x="233997" y="322580"/>
                  <a:pt x="113665" y="645160"/>
                  <a:pt x="57150" y="826770"/>
                </a:cubicBezTo>
                <a:cubicBezTo>
                  <a:pt x="635" y="1008380"/>
                  <a:pt x="15240" y="1089660"/>
                  <a:pt x="15240" y="1089660"/>
                </a:cubicBezTo>
                <a:cubicBezTo>
                  <a:pt x="8890" y="1133475"/>
                  <a:pt x="21590" y="1089025"/>
                  <a:pt x="19050" y="1089660"/>
                </a:cubicBezTo>
                <a:cubicBezTo>
                  <a:pt x="16510" y="1090295"/>
                  <a:pt x="8255" y="1091882"/>
                  <a:pt x="0" y="1093470"/>
                </a:cubicBezTo>
              </a:path>
            </a:pathLst>
          </a:cu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Freeform 72"/>
          <p:cNvSpPr/>
          <p:nvPr/>
        </p:nvSpPr>
        <p:spPr>
          <a:xfrm>
            <a:off x="7905322" y="1554480"/>
            <a:ext cx="920492" cy="2156460"/>
          </a:xfrm>
          <a:custGeom>
            <a:avLst/>
            <a:gdLst>
              <a:gd name="connsiteX0" fmla="*/ 918638 w 920492"/>
              <a:gd name="connsiteY0" fmla="*/ 129540 h 2156460"/>
              <a:gd name="connsiteX1" fmla="*/ 907208 w 920492"/>
              <a:gd name="connsiteY1" fmla="*/ 45720 h 2156460"/>
              <a:gd name="connsiteX2" fmla="*/ 819578 w 920492"/>
              <a:gd name="connsiteY2" fmla="*/ 11430 h 2156460"/>
              <a:gd name="connsiteX3" fmla="*/ 568118 w 920492"/>
              <a:gd name="connsiteY3" fmla="*/ 0 h 2156460"/>
              <a:gd name="connsiteX4" fmla="*/ 179498 w 920492"/>
              <a:gd name="connsiteY4" fmla="*/ 3810 h 2156460"/>
              <a:gd name="connsiteX5" fmla="*/ 23288 w 920492"/>
              <a:gd name="connsiteY5" fmla="*/ 49530 h 2156460"/>
              <a:gd name="connsiteX6" fmla="*/ 428 w 920492"/>
              <a:gd name="connsiteY6" fmla="*/ 240030 h 2156460"/>
              <a:gd name="connsiteX7" fmla="*/ 19478 w 920492"/>
              <a:gd name="connsiteY7" fmla="*/ 521970 h 2156460"/>
              <a:gd name="connsiteX8" fmla="*/ 76628 w 920492"/>
              <a:gd name="connsiteY8" fmla="*/ 2156460 h 2156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20492" h="2156460">
                <a:moveTo>
                  <a:pt x="918638" y="129540"/>
                </a:moveTo>
                <a:cubicBezTo>
                  <a:pt x="921178" y="97472"/>
                  <a:pt x="923718" y="65405"/>
                  <a:pt x="907208" y="45720"/>
                </a:cubicBezTo>
                <a:cubicBezTo>
                  <a:pt x="890698" y="26035"/>
                  <a:pt x="876093" y="19050"/>
                  <a:pt x="819578" y="11430"/>
                </a:cubicBezTo>
                <a:cubicBezTo>
                  <a:pt x="763063" y="3810"/>
                  <a:pt x="568118" y="0"/>
                  <a:pt x="568118" y="0"/>
                </a:cubicBezTo>
                <a:lnTo>
                  <a:pt x="179498" y="3810"/>
                </a:lnTo>
                <a:cubicBezTo>
                  <a:pt x="88693" y="12065"/>
                  <a:pt x="53133" y="10160"/>
                  <a:pt x="23288" y="49530"/>
                </a:cubicBezTo>
                <a:cubicBezTo>
                  <a:pt x="-6557" y="88900"/>
                  <a:pt x="1063" y="161290"/>
                  <a:pt x="428" y="240030"/>
                </a:cubicBezTo>
                <a:cubicBezTo>
                  <a:pt x="-207" y="318770"/>
                  <a:pt x="6778" y="202565"/>
                  <a:pt x="19478" y="521970"/>
                </a:cubicBezTo>
                <a:cubicBezTo>
                  <a:pt x="32178" y="841375"/>
                  <a:pt x="54403" y="1498917"/>
                  <a:pt x="76628" y="2156460"/>
                </a:cubicBezTo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Freeform 76"/>
          <p:cNvSpPr/>
          <p:nvPr/>
        </p:nvSpPr>
        <p:spPr>
          <a:xfrm>
            <a:off x="7661910" y="4175760"/>
            <a:ext cx="335280" cy="1101090"/>
          </a:xfrm>
          <a:custGeom>
            <a:avLst/>
            <a:gdLst>
              <a:gd name="connsiteX0" fmla="*/ 335280 w 335280"/>
              <a:gd name="connsiteY0" fmla="*/ 0 h 1101090"/>
              <a:gd name="connsiteX1" fmla="*/ 201930 w 335280"/>
              <a:gd name="connsiteY1" fmla="*/ 381000 h 1101090"/>
              <a:gd name="connsiteX2" fmla="*/ 34290 w 335280"/>
              <a:gd name="connsiteY2" fmla="*/ 826770 h 1101090"/>
              <a:gd name="connsiteX3" fmla="*/ 0 w 335280"/>
              <a:gd name="connsiteY3" fmla="*/ 1101090 h 1101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5280" h="1101090">
                <a:moveTo>
                  <a:pt x="335280" y="0"/>
                </a:moveTo>
                <a:cubicBezTo>
                  <a:pt x="293687" y="121602"/>
                  <a:pt x="252095" y="243205"/>
                  <a:pt x="201930" y="381000"/>
                </a:cubicBezTo>
                <a:cubicBezTo>
                  <a:pt x="151765" y="518795"/>
                  <a:pt x="67945" y="706755"/>
                  <a:pt x="34290" y="826770"/>
                </a:cubicBezTo>
                <a:cubicBezTo>
                  <a:pt x="635" y="946785"/>
                  <a:pt x="317" y="1023937"/>
                  <a:pt x="0" y="1101090"/>
                </a:cubicBezTo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Freeform 77"/>
          <p:cNvSpPr/>
          <p:nvPr/>
        </p:nvSpPr>
        <p:spPr>
          <a:xfrm>
            <a:off x="7736820" y="2617470"/>
            <a:ext cx="452573" cy="1066800"/>
          </a:xfrm>
          <a:custGeom>
            <a:avLst/>
            <a:gdLst>
              <a:gd name="connsiteX0" fmla="*/ 450870 w 452573"/>
              <a:gd name="connsiteY0" fmla="*/ 0 h 1066800"/>
              <a:gd name="connsiteX1" fmla="*/ 447060 w 452573"/>
              <a:gd name="connsiteY1" fmla="*/ 140970 h 1066800"/>
              <a:gd name="connsiteX2" fmla="*/ 405150 w 452573"/>
              <a:gd name="connsiteY2" fmla="*/ 213360 h 1066800"/>
              <a:gd name="connsiteX3" fmla="*/ 176550 w 452573"/>
              <a:gd name="connsiteY3" fmla="*/ 236220 h 1066800"/>
              <a:gd name="connsiteX4" fmla="*/ 16530 w 452573"/>
              <a:gd name="connsiteY4" fmla="*/ 270510 h 1066800"/>
              <a:gd name="connsiteX5" fmla="*/ 5100 w 452573"/>
              <a:gd name="connsiteY5" fmla="*/ 533400 h 1066800"/>
              <a:gd name="connsiteX6" fmla="*/ 16530 w 452573"/>
              <a:gd name="connsiteY6" fmla="*/ 1066800 h 106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2573" h="1066800">
                <a:moveTo>
                  <a:pt x="450870" y="0"/>
                </a:moveTo>
                <a:cubicBezTo>
                  <a:pt x="452775" y="52705"/>
                  <a:pt x="454680" y="105410"/>
                  <a:pt x="447060" y="140970"/>
                </a:cubicBezTo>
                <a:cubicBezTo>
                  <a:pt x="439440" y="176530"/>
                  <a:pt x="450235" y="197485"/>
                  <a:pt x="405150" y="213360"/>
                </a:cubicBezTo>
                <a:cubicBezTo>
                  <a:pt x="360065" y="229235"/>
                  <a:pt x="241320" y="226695"/>
                  <a:pt x="176550" y="236220"/>
                </a:cubicBezTo>
                <a:cubicBezTo>
                  <a:pt x="111780" y="245745"/>
                  <a:pt x="45105" y="220980"/>
                  <a:pt x="16530" y="270510"/>
                </a:cubicBezTo>
                <a:cubicBezTo>
                  <a:pt x="-12045" y="320040"/>
                  <a:pt x="5100" y="400685"/>
                  <a:pt x="5100" y="533400"/>
                </a:cubicBezTo>
                <a:cubicBezTo>
                  <a:pt x="5100" y="666115"/>
                  <a:pt x="10815" y="866457"/>
                  <a:pt x="16530" y="106680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Freeform 79"/>
          <p:cNvSpPr/>
          <p:nvPr/>
        </p:nvSpPr>
        <p:spPr>
          <a:xfrm>
            <a:off x="7608688" y="2606040"/>
            <a:ext cx="1557829" cy="1097280"/>
          </a:xfrm>
          <a:custGeom>
            <a:avLst/>
            <a:gdLst>
              <a:gd name="connsiteX0" fmla="*/ 1546742 w 1557829"/>
              <a:gd name="connsiteY0" fmla="*/ 0 h 1097280"/>
              <a:gd name="connsiteX1" fmla="*/ 1550552 w 1557829"/>
              <a:gd name="connsiteY1" fmla="*/ 60960 h 1097280"/>
              <a:gd name="connsiteX2" fmla="*/ 1462922 w 1557829"/>
              <a:gd name="connsiteY2" fmla="*/ 64770 h 1097280"/>
              <a:gd name="connsiteX3" fmla="*/ 1028582 w 1557829"/>
              <a:gd name="connsiteY3" fmla="*/ 68580 h 1097280"/>
              <a:gd name="connsiteX4" fmla="*/ 415172 w 1557829"/>
              <a:gd name="connsiteY4" fmla="*/ 76200 h 1097280"/>
              <a:gd name="connsiteX5" fmla="*/ 79892 w 1557829"/>
              <a:gd name="connsiteY5" fmla="*/ 76200 h 1097280"/>
              <a:gd name="connsiteX6" fmla="*/ 3692 w 1557829"/>
              <a:gd name="connsiteY6" fmla="*/ 255270 h 1097280"/>
              <a:gd name="connsiteX7" fmla="*/ 18932 w 1557829"/>
              <a:gd name="connsiteY7" fmla="*/ 1097280 h 1097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57829" h="1097280">
                <a:moveTo>
                  <a:pt x="1546742" y="0"/>
                </a:moveTo>
                <a:cubicBezTo>
                  <a:pt x="1555632" y="25082"/>
                  <a:pt x="1564522" y="50165"/>
                  <a:pt x="1550552" y="60960"/>
                </a:cubicBezTo>
                <a:cubicBezTo>
                  <a:pt x="1536582" y="71755"/>
                  <a:pt x="1462922" y="64770"/>
                  <a:pt x="1462922" y="64770"/>
                </a:cubicBezTo>
                <a:lnTo>
                  <a:pt x="1028582" y="68580"/>
                </a:lnTo>
                <a:lnTo>
                  <a:pt x="415172" y="76200"/>
                </a:lnTo>
                <a:cubicBezTo>
                  <a:pt x="257057" y="77470"/>
                  <a:pt x="148472" y="46355"/>
                  <a:pt x="79892" y="76200"/>
                </a:cubicBezTo>
                <a:cubicBezTo>
                  <a:pt x="11312" y="106045"/>
                  <a:pt x="13852" y="85090"/>
                  <a:pt x="3692" y="255270"/>
                </a:cubicBezTo>
                <a:cubicBezTo>
                  <a:pt x="-6468" y="425450"/>
                  <a:pt x="6232" y="761365"/>
                  <a:pt x="18932" y="1097280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80"/>
          <p:cNvSpPr txBox="1"/>
          <p:nvPr/>
        </p:nvSpPr>
        <p:spPr>
          <a:xfrm>
            <a:off x="7875329" y="2659077"/>
            <a:ext cx="37061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3.3V</a:t>
            </a:r>
          </a:p>
        </p:txBody>
      </p:sp>
      <p:sp>
        <p:nvSpPr>
          <p:cNvPr id="82" name="Freeform 81"/>
          <p:cNvSpPr/>
          <p:nvPr/>
        </p:nvSpPr>
        <p:spPr>
          <a:xfrm>
            <a:off x="7124700" y="4179570"/>
            <a:ext cx="636270" cy="1154430"/>
          </a:xfrm>
          <a:custGeom>
            <a:avLst/>
            <a:gdLst>
              <a:gd name="connsiteX0" fmla="*/ 0 w 636270"/>
              <a:gd name="connsiteY0" fmla="*/ 1154430 h 1154430"/>
              <a:gd name="connsiteX1" fmla="*/ 38100 w 636270"/>
              <a:gd name="connsiteY1" fmla="*/ 994410 h 1154430"/>
              <a:gd name="connsiteX2" fmla="*/ 64770 w 636270"/>
              <a:gd name="connsiteY2" fmla="*/ 601980 h 1154430"/>
              <a:gd name="connsiteX3" fmla="*/ 121920 w 636270"/>
              <a:gd name="connsiteY3" fmla="*/ 251460 h 1154430"/>
              <a:gd name="connsiteX4" fmla="*/ 457200 w 636270"/>
              <a:gd name="connsiteY4" fmla="*/ 182880 h 1154430"/>
              <a:gd name="connsiteX5" fmla="*/ 598170 w 636270"/>
              <a:gd name="connsiteY5" fmla="*/ 179070 h 1154430"/>
              <a:gd name="connsiteX6" fmla="*/ 636270 w 636270"/>
              <a:gd name="connsiteY6" fmla="*/ 0 h 1154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6270" h="1154430">
                <a:moveTo>
                  <a:pt x="0" y="1154430"/>
                </a:moveTo>
                <a:cubicBezTo>
                  <a:pt x="13652" y="1120457"/>
                  <a:pt x="27305" y="1086485"/>
                  <a:pt x="38100" y="994410"/>
                </a:cubicBezTo>
                <a:cubicBezTo>
                  <a:pt x="48895" y="902335"/>
                  <a:pt x="50800" y="725805"/>
                  <a:pt x="64770" y="601980"/>
                </a:cubicBezTo>
                <a:cubicBezTo>
                  <a:pt x="78740" y="478155"/>
                  <a:pt x="56515" y="321310"/>
                  <a:pt x="121920" y="251460"/>
                </a:cubicBezTo>
                <a:cubicBezTo>
                  <a:pt x="187325" y="181610"/>
                  <a:pt x="377825" y="194945"/>
                  <a:pt x="457200" y="182880"/>
                </a:cubicBezTo>
                <a:cubicBezTo>
                  <a:pt x="536575" y="170815"/>
                  <a:pt x="568325" y="209550"/>
                  <a:pt x="598170" y="179070"/>
                </a:cubicBezTo>
                <a:cubicBezTo>
                  <a:pt x="628015" y="148590"/>
                  <a:pt x="632142" y="74295"/>
                  <a:pt x="636270" y="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Freeform 82"/>
          <p:cNvSpPr/>
          <p:nvPr/>
        </p:nvSpPr>
        <p:spPr>
          <a:xfrm>
            <a:off x="7128510" y="4179570"/>
            <a:ext cx="521028" cy="1238250"/>
          </a:xfrm>
          <a:custGeom>
            <a:avLst/>
            <a:gdLst>
              <a:gd name="connsiteX0" fmla="*/ 0 w 521028"/>
              <a:gd name="connsiteY0" fmla="*/ 1238250 h 1238250"/>
              <a:gd name="connsiteX1" fmla="*/ 60960 w 521028"/>
              <a:gd name="connsiteY1" fmla="*/ 1013460 h 1238250"/>
              <a:gd name="connsiteX2" fmla="*/ 80010 w 521028"/>
              <a:gd name="connsiteY2" fmla="*/ 681990 h 1238250"/>
              <a:gd name="connsiteX3" fmla="*/ 102870 w 521028"/>
              <a:gd name="connsiteY3" fmla="*/ 377190 h 1238250"/>
              <a:gd name="connsiteX4" fmla="*/ 144780 w 521028"/>
              <a:gd name="connsiteY4" fmla="*/ 167640 h 1238250"/>
              <a:gd name="connsiteX5" fmla="*/ 270510 w 521028"/>
              <a:gd name="connsiteY5" fmla="*/ 148590 h 1238250"/>
              <a:gd name="connsiteX6" fmla="*/ 495300 w 521028"/>
              <a:gd name="connsiteY6" fmla="*/ 148590 h 1238250"/>
              <a:gd name="connsiteX7" fmla="*/ 506730 w 521028"/>
              <a:gd name="connsiteY7" fmla="*/ 0 h 1238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21028" h="1238250">
                <a:moveTo>
                  <a:pt x="0" y="1238250"/>
                </a:moveTo>
                <a:cubicBezTo>
                  <a:pt x="23812" y="1172210"/>
                  <a:pt x="47625" y="1106170"/>
                  <a:pt x="60960" y="1013460"/>
                </a:cubicBezTo>
                <a:cubicBezTo>
                  <a:pt x="74295" y="920750"/>
                  <a:pt x="73025" y="788035"/>
                  <a:pt x="80010" y="681990"/>
                </a:cubicBezTo>
                <a:cubicBezTo>
                  <a:pt x="86995" y="575945"/>
                  <a:pt x="92075" y="462915"/>
                  <a:pt x="102870" y="377190"/>
                </a:cubicBezTo>
                <a:cubicBezTo>
                  <a:pt x="113665" y="291465"/>
                  <a:pt x="116840" y="205740"/>
                  <a:pt x="144780" y="167640"/>
                </a:cubicBezTo>
                <a:cubicBezTo>
                  <a:pt x="172720" y="129540"/>
                  <a:pt x="212090" y="151765"/>
                  <a:pt x="270510" y="148590"/>
                </a:cubicBezTo>
                <a:cubicBezTo>
                  <a:pt x="328930" y="145415"/>
                  <a:pt x="455930" y="173355"/>
                  <a:pt x="495300" y="148590"/>
                </a:cubicBezTo>
                <a:cubicBezTo>
                  <a:pt x="534670" y="123825"/>
                  <a:pt x="520700" y="61912"/>
                  <a:pt x="506730" y="0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TextBox 83"/>
          <p:cNvSpPr txBox="1"/>
          <p:nvPr/>
        </p:nvSpPr>
        <p:spPr>
          <a:xfrm>
            <a:off x="6937595" y="4763143"/>
            <a:ext cx="30809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5V</a:t>
            </a:r>
          </a:p>
        </p:txBody>
      </p:sp>
      <p:sp>
        <p:nvSpPr>
          <p:cNvPr id="85" name="TextBox 84"/>
          <p:cNvSpPr txBox="1"/>
          <p:nvPr/>
        </p:nvSpPr>
        <p:spPr>
          <a:xfrm>
            <a:off x="11353787" y="5187961"/>
            <a:ext cx="78098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" dirty="0"/>
              <a:t>*May not</a:t>
            </a:r>
          </a:p>
          <a:p>
            <a:r>
              <a:rPr lang="en-US" sz="500" dirty="0"/>
              <a:t>Be able to use 4 and 5</a:t>
            </a:r>
          </a:p>
          <a:p>
            <a:r>
              <a:rPr lang="en-US" sz="500" dirty="0"/>
              <a:t>And Nano Heading i2c</a:t>
            </a:r>
          </a:p>
          <a:p>
            <a:r>
              <a:rPr lang="en-US" sz="500" dirty="0"/>
              <a:t>At same time. </a:t>
            </a:r>
          </a:p>
          <a:p>
            <a:r>
              <a:rPr lang="en-US" sz="500" dirty="0"/>
              <a:t>They share output pins</a:t>
            </a:r>
          </a:p>
        </p:txBody>
      </p:sp>
    </p:spTree>
    <p:extLst>
      <p:ext uri="{BB962C8B-B14F-4D97-AF65-F5344CB8AC3E}">
        <p14:creationId xmlns:p14="http://schemas.microsoft.com/office/powerpoint/2010/main" val="36767405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BA26944-BB17-44E9-9BCC-4CA6793CA3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1188" y="423265"/>
            <a:ext cx="5960812" cy="601147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0C8C3D-4F13-4E75-B834-E2A73C3B206E}"/>
              </a:ext>
            </a:extLst>
          </p:cNvPr>
          <p:cNvGrpSpPr/>
          <p:nvPr/>
        </p:nvGrpSpPr>
        <p:grpSpPr>
          <a:xfrm>
            <a:off x="3798222" y="317605"/>
            <a:ext cx="769107" cy="1026204"/>
            <a:chOff x="5690463" y="256898"/>
            <a:chExt cx="1014271" cy="1462913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E978558-BB81-43F3-B841-6F42383DC0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9969" r="97819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690463" y="569672"/>
              <a:ext cx="1014271" cy="1150139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144A5AA-FF39-458F-BED2-C58577A99CE0}"/>
                </a:ext>
              </a:extLst>
            </p:cNvPr>
            <p:cNvSpPr txBox="1"/>
            <p:nvPr/>
          </p:nvSpPr>
          <p:spPr>
            <a:xfrm>
              <a:off x="5744319" y="256898"/>
              <a:ext cx="62388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Joystick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C52F4FC3-2694-4456-ACF1-14AD707C1C81}"/>
              </a:ext>
            </a:extLst>
          </p:cNvPr>
          <p:cNvGrpSpPr/>
          <p:nvPr/>
        </p:nvGrpSpPr>
        <p:grpSpPr>
          <a:xfrm>
            <a:off x="4585673" y="216294"/>
            <a:ext cx="769107" cy="1026204"/>
            <a:chOff x="5690463" y="256898"/>
            <a:chExt cx="1014271" cy="1462913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52CA3732-CE1D-4820-BCC9-1FC9E7B104C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9969" r="97819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690463" y="569672"/>
              <a:ext cx="1014271" cy="1150139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0CAB692-ADF9-44D8-AA9B-6F32C4EF9280}"/>
                </a:ext>
              </a:extLst>
            </p:cNvPr>
            <p:cNvSpPr txBox="1"/>
            <p:nvPr/>
          </p:nvSpPr>
          <p:spPr>
            <a:xfrm>
              <a:off x="5744319" y="256898"/>
              <a:ext cx="62388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Joystick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64C5FB9-341C-44A2-974F-95B482EA8DEF}"/>
              </a:ext>
            </a:extLst>
          </p:cNvPr>
          <p:cNvGrpSpPr/>
          <p:nvPr/>
        </p:nvGrpSpPr>
        <p:grpSpPr>
          <a:xfrm>
            <a:off x="4182776" y="1826753"/>
            <a:ext cx="1172004" cy="246221"/>
            <a:chOff x="8049735" y="1279639"/>
            <a:chExt cx="1172004" cy="246221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4BCC046-3648-4A50-A835-61F269AF3A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6033" t="3565" r="28418" b="5491"/>
            <a:stretch/>
          </p:blipFill>
          <p:spPr>
            <a:xfrm rot="16200000">
              <a:off x="8182545" y="1207144"/>
              <a:ext cx="130266" cy="395886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AEF269C-2052-43A7-B248-BE8338AB7F5E}"/>
                </a:ext>
              </a:extLst>
            </p:cNvPr>
            <p:cNvSpPr txBox="1"/>
            <p:nvPr/>
          </p:nvSpPr>
          <p:spPr>
            <a:xfrm>
              <a:off x="8411902" y="1279639"/>
              <a:ext cx="80983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00" dirty="0" err="1"/>
                <a:t>SparkFun</a:t>
              </a:r>
              <a:r>
                <a:rPr lang="en-US" sz="500" dirty="0"/>
                <a:t> </a:t>
              </a:r>
              <a:r>
                <a:rPr lang="en-US" sz="500" dirty="0" err="1"/>
                <a:t>Qwiic</a:t>
              </a:r>
              <a:r>
                <a:rPr lang="en-US" sz="500" dirty="0"/>
                <a:t> Adapter</a:t>
              </a:r>
            </a:p>
            <a:p>
              <a:r>
                <a:rPr lang="en-US" sz="500" dirty="0"/>
                <a:t>In stock DEV-14495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097930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3899</TotalTime>
  <Words>444</Words>
  <Application>Microsoft Office PowerPoint</Application>
  <PresentationFormat>Widescreen</PresentationFormat>
  <Paragraphs>139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Company>Olin College of Engineering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Barrett</dc:creator>
  <cp:lastModifiedBy>Clement Hilty</cp:lastModifiedBy>
  <cp:revision>106</cp:revision>
  <cp:lastPrinted>2022-03-22T19:15:41Z</cp:lastPrinted>
  <dcterms:created xsi:type="dcterms:W3CDTF">2022-02-13T17:51:39Z</dcterms:created>
  <dcterms:modified xsi:type="dcterms:W3CDTF">2022-04-13T21:28:31Z</dcterms:modified>
</cp:coreProperties>
</file>